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864" r:id="rId4"/>
  </p:sldMasterIdLst>
  <p:notesMasterIdLst>
    <p:notesMasterId r:id="rId10"/>
  </p:notesMasterIdLst>
  <p:handoutMasterIdLst>
    <p:handoutMasterId r:id="rId11"/>
  </p:handoutMasterIdLst>
  <p:sldIdLst>
    <p:sldId id="2147469325" r:id="rId5"/>
    <p:sldId id="2147469358" r:id="rId6"/>
    <p:sldId id="2147469357" r:id="rId7"/>
    <p:sldId id="2147469359" r:id="rId8"/>
    <p:sldId id="374" r:id="rId9"/>
  </p:sldIdLst>
  <p:sldSz cx="12192000" cy="6858000"/>
  <p:notesSz cx="7010400" cy="9296400"/>
  <p:embeddedFontLst>
    <p:embeddedFont>
      <p:font typeface="Arial Black" panose="020B0A04020102020204" pitchFamily="34" charset="0"/>
      <p:bold r:id="rId12"/>
    </p:embeddedFont>
    <p:embeddedFont>
      <p:font typeface="Montserrat" panose="00000500000000000000" pitchFamily="2" charset="0"/>
      <p:regular r:id="rId13"/>
      <p:bold r:id="rId14"/>
      <p:italic r:id="rId15"/>
      <p:boldItalic r:id="rId16"/>
    </p:embeddedFont>
    <p:embeddedFont>
      <p:font typeface="Montserrat Medium" panose="00000600000000000000" pitchFamily="2" charset="0"/>
      <p:regular r:id="rId17"/>
      <p:italic r:id="rId18"/>
    </p:embeddedFont>
  </p:embeddedFont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5BA2D2B-E4DB-4170-418E-819691E4E3C5}" name="Dya Carranza" initials="DC" userId="S::DCarranza@cmadocs.org::38acdb99-32e4-48e5-911b-674fdeb87cba" providerId="AD"/>
  <p188:author id="{506A449F-0A43-25E9-490F-22058A481013}" name="Alecia Sanchez" initials="AS" userId="S::asanchez@cmadocs.org::493803a1-e239-46bf-b6dc-92f89c2729c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 Brade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C3D5"/>
    <a:srgbClr val="FF982C"/>
    <a:srgbClr val="002B47"/>
    <a:srgbClr val="18C4D6"/>
    <a:srgbClr val="012B47"/>
    <a:srgbClr val="1AC4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8949C6-FF87-4228-B593-EB6349F36E63}" v="102" dt="2024-10-07T14:56:18.9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27" autoAdjust="0"/>
    <p:restoredTop sz="58594" autoAdjust="0"/>
  </p:normalViewPr>
  <p:slideViewPr>
    <p:cSldViewPr snapToGrid="0" snapToObjects="1">
      <p:cViewPr varScale="1">
        <p:scale>
          <a:sx n="77" d="100"/>
          <a:sy n="77" d="100"/>
        </p:scale>
        <p:origin x="475" y="67"/>
      </p:cViewPr>
      <p:guideLst/>
    </p:cSldViewPr>
  </p:slideViewPr>
  <p:outlineViewPr>
    <p:cViewPr>
      <p:scale>
        <a:sx n="33" d="100"/>
        <a:sy n="33" d="100"/>
      </p:scale>
      <p:origin x="0" y="-530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>
      <p:cViewPr varScale="1">
        <p:scale>
          <a:sx n="122" d="100"/>
          <a:sy n="122" d="100"/>
        </p:scale>
        <p:origin x="183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eirin Ghoddoucy" userId="637134c8-8e1b-4289-8195-cddef0ea62dc" providerId="ADAL" clId="{128949C6-FF87-4228-B593-EB6349F36E63}"/>
    <pc:docChg chg="undo custSel addSld delSld modSld sldOrd">
      <pc:chgData name="Sheirin Ghoddoucy" userId="637134c8-8e1b-4289-8195-cddef0ea62dc" providerId="ADAL" clId="{128949C6-FF87-4228-B593-EB6349F36E63}" dt="2024-10-07T14:56:18.989" v="4099" actId="931"/>
      <pc:docMkLst>
        <pc:docMk/>
      </pc:docMkLst>
      <pc:sldChg chg="del">
        <pc:chgData name="Sheirin Ghoddoucy" userId="637134c8-8e1b-4289-8195-cddef0ea62dc" providerId="ADAL" clId="{128949C6-FF87-4228-B593-EB6349F36E63}" dt="2024-10-07T14:29:23.385" v="3711" actId="47"/>
        <pc:sldMkLst>
          <pc:docMk/>
          <pc:sldMk cId="2077188548" sldId="262"/>
        </pc:sldMkLst>
      </pc:sldChg>
      <pc:sldChg chg="del">
        <pc:chgData name="Sheirin Ghoddoucy" userId="637134c8-8e1b-4289-8195-cddef0ea62dc" providerId="ADAL" clId="{128949C6-FF87-4228-B593-EB6349F36E63}" dt="2024-10-07T14:29:23.385" v="3711" actId="47"/>
        <pc:sldMkLst>
          <pc:docMk/>
          <pc:sldMk cId="2875458562" sldId="263"/>
        </pc:sldMkLst>
      </pc:sldChg>
      <pc:sldChg chg="del">
        <pc:chgData name="Sheirin Ghoddoucy" userId="637134c8-8e1b-4289-8195-cddef0ea62dc" providerId="ADAL" clId="{128949C6-FF87-4228-B593-EB6349F36E63}" dt="2024-10-07T14:29:23.385" v="3711" actId="47"/>
        <pc:sldMkLst>
          <pc:docMk/>
          <pc:sldMk cId="1984699309" sldId="267"/>
        </pc:sldMkLst>
      </pc:sldChg>
      <pc:sldChg chg="del">
        <pc:chgData name="Sheirin Ghoddoucy" userId="637134c8-8e1b-4289-8195-cddef0ea62dc" providerId="ADAL" clId="{128949C6-FF87-4228-B593-EB6349F36E63}" dt="2024-10-07T14:29:23.385" v="3711" actId="47"/>
        <pc:sldMkLst>
          <pc:docMk/>
          <pc:sldMk cId="2683870862" sldId="268"/>
        </pc:sldMkLst>
      </pc:sldChg>
      <pc:sldChg chg="del">
        <pc:chgData name="Sheirin Ghoddoucy" userId="637134c8-8e1b-4289-8195-cddef0ea62dc" providerId="ADAL" clId="{128949C6-FF87-4228-B593-EB6349F36E63}" dt="2024-10-07T14:29:23.385" v="3711" actId="47"/>
        <pc:sldMkLst>
          <pc:docMk/>
          <pc:sldMk cId="546223152" sldId="377"/>
        </pc:sldMkLst>
      </pc:sldChg>
      <pc:sldChg chg="del">
        <pc:chgData name="Sheirin Ghoddoucy" userId="637134c8-8e1b-4289-8195-cddef0ea62dc" providerId="ADAL" clId="{128949C6-FF87-4228-B593-EB6349F36E63}" dt="2024-10-07T14:29:23.385" v="3711" actId="47"/>
        <pc:sldMkLst>
          <pc:docMk/>
          <pc:sldMk cId="3898931877" sldId="389"/>
        </pc:sldMkLst>
      </pc:sldChg>
      <pc:sldChg chg="del">
        <pc:chgData name="Sheirin Ghoddoucy" userId="637134c8-8e1b-4289-8195-cddef0ea62dc" providerId="ADAL" clId="{128949C6-FF87-4228-B593-EB6349F36E63}" dt="2024-10-07T14:29:23.385" v="3711" actId="47"/>
        <pc:sldMkLst>
          <pc:docMk/>
          <pc:sldMk cId="2133271724" sldId="391"/>
        </pc:sldMkLst>
      </pc:sldChg>
      <pc:sldChg chg="del">
        <pc:chgData name="Sheirin Ghoddoucy" userId="637134c8-8e1b-4289-8195-cddef0ea62dc" providerId="ADAL" clId="{128949C6-FF87-4228-B593-EB6349F36E63}" dt="2024-10-07T14:29:23.385" v="3711" actId="47"/>
        <pc:sldMkLst>
          <pc:docMk/>
          <pc:sldMk cId="3665676936" sldId="392"/>
        </pc:sldMkLst>
      </pc:sldChg>
      <pc:sldChg chg="del">
        <pc:chgData name="Sheirin Ghoddoucy" userId="637134c8-8e1b-4289-8195-cddef0ea62dc" providerId="ADAL" clId="{128949C6-FF87-4228-B593-EB6349F36E63}" dt="2024-10-07T14:29:23.385" v="3711" actId="47"/>
        <pc:sldMkLst>
          <pc:docMk/>
          <pc:sldMk cId="522608148" sldId="393"/>
        </pc:sldMkLst>
      </pc:sldChg>
      <pc:sldChg chg="del">
        <pc:chgData name="Sheirin Ghoddoucy" userId="637134c8-8e1b-4289-8195-cddef0ea62dc" providerId="ADAL" clId="{128949C6-FF87-4228-B593-EB6349F36E63}" dt="2024-10-07T14:29:23.385" v="3711" actId="47"/>
        <pc:sldMkLst>
          <pc:docMk/>
          <pc:sldMk cId="2143794938" sldId="396"/>
        </pc:sldMkLst>
      </pc:sldChg>
      <pc:sldChg chg="del">
        <pc:chgData name="Sheirin Ghoddoucy" userId="637134c8-8e1b-4289-8195-cddef0ea62dc" providerId="ADAL" clId="{128949C6-FF87-4228-B593-EB6349F36E63}" dt="2024-10-07T14:29:23.385" v="3711" actId="47"/>
        <pc:sldMkLst>
          <pc:docMk/>
          <pc:sldMk cId="1745460664" sldId="399"/>
        </pc:sldMkLst>
      </pc:sldChg>
      <pc:sldChg chg="modSp del mod">
        <pc:chgData name="Sheirin Ghoddoucy" userId="637134c8-8e1b-4289-8195-cddef0ea62dc" providerId="ADAL" clId="{128949C6-FF87-4228-B593-EB6349F36E63}" dt="2024-10-07T14:29:23.385" v="3711" actId="47"/>
        <pc:sldMkLst>
          <pc:docMk/>
          <pc:sldMk cId="339021896" sldId="402"/>
        </pc:sldMkLst>
        <pc:spChg chg="mod">
          <ac:chgData name="Sheirin Ghoddoucy" userId="637134c8-8e1b-4289-8195-cddef0ea62dc" providerId="ADAL" clId="{128949C6-FF87-4228-B593-EB6349F36E63}" dt="2024-10-07T12:16:16.683" v="93" actId="20577"/>
          <ac:spMkLst>
            <pc:docMk/>
            <pc:sldMk cId="339021896" sldId="402"/>
            <ac:spMk id="4" creationId="{F3F95894-203C-B75F-4538-76C694E3EACA}"/>
          </ac:spMkLst>
        </pc:spChg>
      </pc:sldChg>
      <pc:sldChg chg="del">
        <pc:chgData name="Sheirin Ghoddoucy" userId="637134c8-8e1b-4289-8195-cddef0ea62dc" providerId="ADAL" clId="{128949C6-FF87-4228-B593-EB6349F36E63}" dt="2024-10-07T14:29:23.385" v="3711" actId="47"/>
        <pc:sldMkLst>
          <pc:docMk/>
          <pc:sldMk cId="3845444820" sldId="407"/>
        </pc:sldMkLst>
      </pc:sldChg>
      <pc:sldChg chg="addSp delSp modSp mod">
        <pc:chgData name="Sheirin Ghoddoucy" userId="637134c8-8e1b-4289-8195-cddef0ea62dc" providerId="ADAL" clId="{128949C6-FF87-4228-B593-EB6349F36E63}" dt="2024-10-07T14:56:18.989" v="4099" actId="931"/>
        <pc:sldMkLst>
          <pc:docMk/>
          <pc:sldMk cId="619474412" sldId="2147469325"/>
        </pc:sldMkLst>
        <pc:spChg chg="mod">
          <ac:chgData name="Sheirin Ghoddoucy" userId="637134c8-8e1b-4289-8195-cddef0ea62dc" providerId="ADAL" clId="{128949C6-FF87-4228-B593-EB6349F36E63}" dt="2024-10-07T14:31:42.964" v="3714" actId="404"/>
          <ac:spMkLst>
            <pc:docMk/>
            <pc:sldMk cId="619474412" sldId="2147469325"/>
            <ac:spMk id="3" creationId="{86C0DA3B-47B7-A291-B8BA-A3108E8374C5}"/>
          </ac:spMkLst>
        </pc:spChg>
        <pc:spChg chg="add del mod">
          <ac:chgData name="Sheirin Ghoddoucy" userId="637134c8-8e1b-4289-8195-cddef0ea62dc" providerId="ADAL" clId="{128949C6-FF87-4228-B593-EB6349F36E63}" dt="2024-10-07T14:56:18.989" v="4099" actId="931"/>
          <ac:spMkLst>
            <pc:docMk/>
            <pc:sldMk cId="619474412" sldId="2147469325"/>
            <ac:spMk id="5" creationId="{87B01430-EAAA-C187-B70F-9F7AA24040DE}"/>
          </ac:spMkLst>
        </pc:spChg>
        <pc:spChg chg="add del mod">
          <ac:chgData name="Sheirin Ghoddoucy" userId="637134c8-8e1b-4289-8195-cddef0ea62dc" providerId="ADAL" clId="{128949C6-FF87-4228-B593-EB6349F36E63}" dt="2024-10-07T14:31:01.262" v="3712" actId="931"/>
          <ac:spMkLst>
            <pc:docMk/>
            <pc:sldMk cId="619474412" sldId="2147469325"/>
            <ac:spMk id="6" creationId="{59AAD112-7FC9-45CB-7F5E-A4DE24B25E6B}"/>
          </ac:spMkLst>
        </pc:spChg>
        <pc:spChg chg="mod">
          <ac:chgData name="Sheirin Ghoddoucy" userId="637134c8-8e1b-4289-8195-cddef0ea62dc" providerId="ADAL" clId="{128949C6-FF87-4228-B593-EB6349F36E63}" dt="2024-10-07T02:02:28.353" v="69" actId="255"/>
          <ac:spMkLst>
            <pc:docMk/>
            <pc:sldMk cId="619474412" sldId="2147469325"/>
            <ac:spMk id="10" creationId="{7C6D5079-4AC6-74B1-5B3C-11C604B6DDC4}"/>
          </ac:spMkLst>
        </pc:spChg>
        <pc:spChg chg="mod">
          <ac:chgData name="Sheirin Ghoddoucy" userId="637134c8-8e1b-4289-8195-cddef0ea62dc" providerId="ADAL" clId="{128949C6-FF87-4228-B593-EB6349F36E63}" dt="2024-10-07T02:01:13.414" v="63" actId="20577"/>
          <ac:spMkLst>
            <pc:docMk/>
            <pc:sldMk cId="619474412" sldId="2147469325"/>
            <ac:spMk id="14" creationId="{E2BDCB7F-8B49-4C8D-7AA9-B17759D7AD2F}"/>
          </ac:spMkLst>
        </pc:spChg>
        <pc:picChg chg="add del mod">
          <ac:chgData name="Sheirin Ghoddoucy" userId="637134c8-8e1b-4289-8195-cddef0ea62dc" providerId="ADAL" clId="{128949C6-FF87-4228-B593-EB6349F36E63}" dt="2024-10-07T14:53:08.468" v="4098" actId="478"/>
          <ac:picMkLst>
            <pc:docMk/>
            <pc:sldMk cId="619474412" sldId="2147469325"/>
            <ac:picMk id="4" creationId="{54780A80-58B4-B9F3-4FEB-6BAD9746150A}"/>
          </ac:picMkLst>
        </pc:picChg>
        <pc:picChg chg="add del mod">
          <ac:chgData name="Sheirin Ghoddoucy" userId="637134c8-8e1b-4289-8195-cddef0ea62dc" providerId="ADAL" clId="{128949C6-FF87-4228-B593-EB6349F36E63}" dt="2024-10-07T02:03:29.425" v="72" actId="478"/>
          <ac:picMkLst>
            <pc:docMk/>
            <pc:sldMk cId="619474412" sldId="2147469325"/>
            <ac:picMk id="4" creationId="{D53AD337-B080-2B49-CA1F-227D177B5604}"/>
          </ac:picMkLst>
        </pc:picChg>
        <pc:picChg chg="del">
          <ac:chgData name="Sheirin Ghoddoucy" userId="637134c8-8e1b-4289-8195-cddef0ea62dc" providerId="ADAL" clId="{128949C6-FF87-4228-B593-EB6349F36E63}" dt="2024-10-07T02:03:25.580" v="71" actId="478"/>
          <ac:picMkLst>
            <pc:docMk/>
            <pc:sldMk cId="619474412" sldId="2147469325"/>
            <ac:picMk id="5" creationId="{AF5F8F6E-9465-14E4-0311-1216B53155DB}"/>
          </ac:picMkLst>
        </pc:picChg>
        <pc:picChg chg="add mod">
          <ac:chgData name="Sheirin Ghoddoucy" userId="637134c8-8e1b-4289-8195-cddef0ea62dc" providerId="ADAL" clId="{128949C6-FF87-4228-B593-EB6349F36E63}" dt="2024-10-07T14:56:18.989" v="4099" actId="931"/>
          <ac:picMkLst>
            <pc:docMk/>
            <pc:sldMk cId="619474412" sldId="2147469325"/>
            <ac:picMk id="8" creationId="{61832659-BCA1-0E26-2A54-19F229583E37}"/>
          </ac:picMkLst>
        </pc:picChg>
      </pc:sldChg>
      <pc:sldChg chg="del">
        <pc:chgData name="Sheirin Ghoddoucy" userId="637134c8-8e1b-4289-8195-cddef0ea62dc" providerId="ADAL" clId="{128949C6-FF87-4228-B593-EB6349F36E63}" dt="2024-10-07T14:29:23.385" v="3711" actId="47"/>
        <pc:sldMkLst>
          <pc:docMk/>
          <pc:sldMk cId="2723836900" sldId="2147469355"/>
        </pc:sldMkLst>
      </pc:sldChg>
      <pc:sldChg chg="del">
        <pc:chgData name="Sheirin Ghoddoucy" userId="637134c8-8e1b-4289-8195-cddef0ea62dc" providerId="ADAL" clId="{128949C6-FF87-4228-B593-EB6349F36E63}" dt="2024-10-07T14:29:23.385" v="3711" actId="47"/>
        <pc:sldMkLst>
          <pc:docMk/>
          <pc:sldMk cId="453188370" sldId="2147469356"/>
        </pc:sldMkLst>
      </pc:sldChg>
      <pc:sldChg chg="addSp delSp modSp new mod ord modClrScheme chgLayout">
        <pc:chgData name="Sheirin Ghoddoucy" userId="637134c8-8e1b-4289-8195-cddef0ea62dc" providerId="ADAL" clId="{128949C6-FF87-4228-B593-EB6349F36E63}" dt="2024-10-07T14:43:25.113" v="4008" actId="12100"/>
        <pc:sldMkLst>
          <pc:docMk/>
          <pc:sldMk cId="581517965" sldId="2147469357"/>
        </pc:sldMkLst>
        <pc:spChg chg="add del mod">
          <ac:chgData name="Sheirin Ghoddoucy" userId="637134c8-8e1b-4289-8195-cddef0ea62dc" providerId="ADAL" clId="{128949C6-FF87-4228-B593-EB6349F36E63}" dt="2024-10-07T14:38:54.408" v="3854" actId="26606"/>
          <ac:spMkLst>
            <pc:docMk/>
            <pc:sldMk cId="581517965" sldId="2147469357"/>
            <ac:spMk id="2" creationId="{2DCC26E3-8E47-3687-96F0-AFBC888B42B0}"/>
          </ac:spMkLst>
        </pc:spChg>
        <pc:spChg chg="mod">
          <ac:chgData name="Sheirin Ghoddoucy" userId="637134c8-8e1b-4289-8195-cddef0ea62dc" providerId="ADAL" clId="{128949C6-FF87-4228-B593-EB6349F36E63}" dt="2024-10-07T14:38:54.408" v="3854" actId="26606"/>
          <ac:spMkLst>
            <pc:docMk/>
            <pc:sldMk cId="581517965" sldId="2147469357"/>
            <ac:spMk id="3" creationId="{F87B4AB1-6885-5671-01BD-DCFBE07F9AE1}"/>
          </ac:spMkLst>
        </pc:spChg>
        <pc:spChg chg="add mod">
          <ac:chgData name="Sheirin Ghoddoucy" userId="637134c8-8e1b-4289-8195-cddef0ea62dc" providerId="ADAL" clId="{128949C6-FF87-4228-B593-EB6349F36E63}" dt="2024-10-07T14:15:54.456" v="3346"/>
          <ac:spMkLst>
            <pc:docMk/>
            <pc:sldMk cId="581517965" sldId="2147469357"/>
            <ac:spMk id="4" creationId="{144FF032-2994-9351-3A11-8B579681FE3F}"/>
          </ac:spMkLst>
        </pc:spChg>
        <pc:spChg chg="add del mod">
          <ac:chgData name="Sheirin Ghoddoucy" userId="637134c8-8e1b-4289-8195-cddef0ea62dc" providerId="ADAL" clId="{128949C6-FF87-4228-B593-EB6349F36E63}" dt="2024-10-07T14:38:39.959" v="3847" actId="26606"/>
          <ac:spMkLst>
            <pc:docMk/>
            <pc:sldMk cId="581517965" sldId="2147469357"/>
            <ac:spMk id="9" creationId="{E69AF80A-8F9B-C87F-F369-251E26FD0E7F}"/>
          </ac:spMkLst>
        </pc:spChg>
        <pc:spChg chg="add del mod">
          <ac:chgData name="Sheirin Ghoddoucy" userId="637134c8-8e1b-4289-8195-cddef0ea62dc" providerId="ADAL" clId="{128949C6-FF87-4228-B593-EB6349F36E63}" dt="2024-10-07T14:38:44.071" v="3849" actId="26606"/>
          <ac:spMkLst>
            <pc:docMk/>
            <pc:sldMk cId="581517965" sldId="2147469357"/>
            <ac:spMk id="12" creationId="{C7446CEF-4315-69B7-6D29-8AF29619F95B}"/>
          </ac:spMkLst>
        </pc:spChg>
        <pc:graphicFrameChg chg="add del">
          <ac:chgData name="Sheirin Ghoddoucy" userId="637134c8-8e1b-4289-8195-cddef0ea62dc" providerId="ADAL" clId="{128949C6-FF87-4228-B593-EB6349F36E63}" dt="2024-10-07T14:38:25.045" v="3843" actId="26606"/>
          <ac:graphicFrameMkLst>
            <pc:docMk/>
            <pc:sldMk cId="581517965" sldId="2147469357"/>
            <ac:graphicFrameMk id="5" creationId="{40517954-F451-1F9F-B4DA-37EBDE03440C}"/>
          </ac:graphicFrameMkLst>
        </pc:graphicFrameChg>
        <pc:graphicFrameChg chg="add del">
          <ac:chgData name="Sheirin Ghoddoucy" userId="637134c8-8e1b-4289-8195-cddef0ea62dc" providerId="ADAL" clId="{128949C6-FF87-4228-B593-EB6349F36E63}" dt="2024-10-07T14:38:34.612" v="3845" actId="26606"/>
          <ac:graphicFrameMkLst>
            <pc:docMk/>
            <pc:sldMk cId="581517965" sldId="2147469357"/>
            <ac:graphicFrameMk id="7" creationId="{43A11437-9A1C-FDD6-6455-8CC054A9FA59}"/>
          </ac:graphicFrameMkLst>
        </pc:graphicFrameChg>
        <pc:graphicFrameChg chg="add del">
          <ac:chgData name="Sheirin Ghoddoucy" userId="637134c8-8e1b-4289-8195-cddef0ea62dc" providerId="ADAL" clId="{128949C6-FF87-4228-B593-EB6349F36E63}" dt="2024-10-07T14:38:39.959" v="3847" actId="26606"/>
          <ac:graphicFrameMkLst>
            <pc:docMk/>
            <pc:sldMk cId="581517965" sldId="2147469357"/>
            <ac:graphicFrameMk id="10" creationId="{13F28CA1-8E81-0DFA-461E-D1330DE795A6}"/>
          </ac:graphicFrameMkLst>
        </pc:graphicFrameChg>
        <pc:graphicFrameChg chg="add del">
          <ac:chgData name="Sheirin Ghoddoucy" userId="637134c8-8e1b-4289-8195-cddef0ea62dc" providerId="ADAL" clId="{128949C6-FF87-4228-B593-EB6349F36E63}" dt="2024-10-07T14:38:44.071" v="3849" actId="26606"/>
          <ac:graphicFrameMkLst>
            <pc:docMk/>
            <pc:sldMk cId="581517965" sldId="2147469357"/>
            <ac:graphicFrameMk id="13" creationId="{9BBB5575-464D-58B1-4981-5AF6D909F558}"/>
          </ac:graphicFrameMkLst>
        </pc:graphicFrameChg>
        <pc:graphicFrameChg chg="add del">
          <ac:chgData name="Sheirin Ghoddoucy" userId="637134c8-8e1b-4289-8195-cddef0ea62dc" providerId="ADAL" clId="{128949C6-FF87-4228-B593-EB6349F36E63}" dt="2024-10-07T14:38:50.118" v="3851" actId="26606"/>
          <ac:graphicFrameMkLst>
            <pc:docMk/>
            <pc:sldMk cId="581517965" sldId="2147469357"/>
            <ac:graphicFrameMk id="15" creationId="{43A11437-9A1C-FDD6-6455-8CC054A9FA59}"/>
          </ac:graphicFrameMkLst>
        </pc:graphicFrameChg>
        <pc:graphicFrameChg chg="add del">
          <ac:chgData name="Sheirin Ghoddoucy" userId="637134c8-8e1b-4289-8195-cddef0ea62dc" providerId="ADAL" clId="{128949C6-FF87-4228-B593-EB6349F36E63}" dt="2024-10-07T14:38:54.293" v="3853" actId="26606"/>
          <ac:graphicFrameMkLst>
            <pc:docMk/>
            <pc:sldMk cId="581517965" sldId="2147469357"/>
            <ac:graphicFrameMk id="17" creationId="{40517954-F451-1F9F-B4DA-37EBDE03440C}"/>
          </ac:graphicFrameMkLst>
        </pc:graphicFrameChg>
        <pc:graphicFrameChg chg="add mod">
          <ac:chgData name="Sheirin Ghoddoucy" userId="637134c8-8e1b-4289-8195-cddef0ea62dc" providerId="ADAL" clId="{128949C6-FF87-4228-B593-EB6349F36E63}" dt="2024-10-07T14:43:25.113" v="4008" actId="12100"/>
          <ac:graphicFrameMkLst>
            <pc:docMk/>
            <pc:sldMk cId="581517965" sldId="2147469357"/>
            <ac:graphicFrameMk id="19" creationId="{43A11437-9A1C-FDD6-6455-8CC054A9FA59}"/>
          </ac:graphicFrameMkLst>
        </pc:graphicFrameChg>
      </pc:sldChg>
      <pc:sldChg chg="addSp delSp modSp new mod ord modClrScheme chgLayout">
        <pc:chgData name="Sheirin Ghoddoucy" userId="637134c8-8e1b-4289-8195-cddef0ea62dc" providerId="ADAL" clId="{128949C6-FF87-4228-B593-EB6349F36E63}" dt="2024-10-07T14:52:42.224" v="4097" actId="403"/>
        <pc:sldMkLst>
          <pc:docMk/>
          <pc:sldMk cId="4014428027" sldId="2147469358"/>
        </pc:sldMkLst>
        <pc:spChg chg="add del mod">
          <ac:chgData name="Sheirin Ghoddoucy" userId="637134c8-8e1b-4289-8195-cddef0ea62dc" providerId="ADAL" clId="{128949C6-FF87-4228-B593-EB6349F36E63}" dt="2024-10-07T14:41:09.443" v="4001" actId="26606"/>
          <ac:spMkLst>
            <pc:docMk/>
            <pc:sldMk cId="4014428027" sldId="2147469358"/>
            <ac:spMk id="2" creationId="{BE937821-60DA-C014-A8A4-F166E054BA02}"/>
          </ac:spMkLst>
        </pc:spChg>
        <pc:spChg chg="mod">
          <ac:chgData name="Sheirin Ghoddoucy" userId="637134c8-8e1b-4289-8195-cddef0ea62dc" providerId="ADAL" clId="{128949C6-FF87-4228-B593-EB6349F36E63}" dt="2024-10-07T14:41:09.443" v="4001" actId="26606"/>
          <ac:spMkLst>
            <pc:docMk/>
            <pc:sldMk cId="4014428027" sldId="2147469358"/>
            <ac:spMk id="3" creationId="{A85CF5DE-54AC-2569-EB82-804DE7DD96D1}"/>
          </ac:spMkLst>
        </pc:spChg>
        <pc:spChg chg="add del mod">
          <ac:chgData name="Sheirin Ghoddoucy" userId="637134c8-8e1b-4289-8195-cddef0ea62dc" providerId="ADAL" clId="{128949C6-FF87-4228-B593-EB6349F36E63}" dt="2024-10-07T13:57:13.987" v="2895" actId="26606"/>
          <ac:spMkLst>
            <pc:docMk/>
            <pc:sldMk cId="4014428027" sldId="2147469358"/>
            <ac:spMk id="9" creationId="{DE165F3A-1087-0C93-B210-BD0DBA80F198}"/>
          </ac:spMkLst>
        </pc:spChg>
        <pc:spChg chg="add del mod">
          <ac:chgData name="Sheirin Ghoddoucy" userId="637134c8-8e1b-4289-8195-cddef0ea62dc" providerId="ADAL" clId="{128949C6-FF87-4228-B593-EB6349F36E63}" dt="2024-10-07T13:57:19.184" v="2899" actId="26606"/>
          <ac:spMkLst>
            <pc:docMk/>
            <pc:sldMk cId="4014428027" sldId="2147469358"/>
            <ac:spMk id="13" creationId="{DE165F3A-1087-0C93-B210-BD0DBA80F198}"/>
          </ac:spMkLst>
        </pc:spChg>
        <pc:graphicFrameChg chg="add del">
          <ac:chgData name="Sheirin Ghoddoucy" userId="637134c8-8e1b-4289-8195-cddef0ea62dc" providerId="ADAL" clId="{128949C6-FF87-4228-B593-EB6349F36E63}" dt="2024-10-07T13:57:12.849" v="2893" actId="26606"/>
          <ac:graphicFrameMkLst>
            <pc:docMk/>
            <pc:sldMk cId="4014428027" sldId="2147469358"/>
            <ac:graphicFrameMk id="5" creationId="{6D6000FA-ABC1-82B1-7E16-06EFE6465B03}"/>
          </ac:graphicFrameMkLst>
        </pc:graphicFrameChg>
        <pc:graphicFrameChg chg="add del">
          <ac:chgData name="Sheirin Ghoddoucy" userId="637134c8-8e1b-4289-8195-cddef0ea62dc" providerId="ADAL" clId="{128949C6-FF87-4228-B593-EB6349F36E63}" dt="2024-10-07T14:39:14.689" v="3856" actId="26606"/>
          <ac:graphicFrameMkLst>
            <pc:docMk/>
            <pc:sldMk cId="4014428027" sldId="2147469358"/>
            <ac:graphicFrameMk id="6" creationId="{6BE7A36F-A9CF-5230-3075-6372E4B9B640}"/>
          </ac:graphicFrameMkLst>
        </pc:graphicFrameChg>
        <pc:graphicFrameChg chg="add del">
          <ac:chgData name="Sheirin Ghoddoucy" userId="637134c8-8e1b-4289-8195-cddef0ea62dc" providerId="ADAL" clId="{128949C6-FF87-4228-B593-EB6349F36E63}" dt="2024-10-07T13:57:13.987" v="2895" actId="26606"/>
          <ac:graphicFrameMkLst>
            <pc:docMk/>
            <pc:sldMk cId="4014428027" sldId="2147469358"/>
            <ac:graphicFrameMk id="7" creationId="{44922E01-3273-A34A-A814-46091E55286D}"/>
          </ac:graphicFrameMkLst>
        </pc:graphicFrameChg>
        <pc:graphicFrameChg chg="add del">
          <ac:chgData name="Sheirin Ghoddoucy" userId="637134c8-8e1b-4289-8195-cddef0ea62dc" providerId="ADAL" clId="{128949C6-FF87-4228-B593-EB6349F36E63}" dt="2024-10-07T14:39:19.336" v="3858" actId="26606"/>
          <ac:graphicFrameMkLst>
            <pc:docMk/>
            <pc:sldMk cId="4014428027" sldId="2147469358"/>
            <ac:graphicFrameMk id="8" creationId="{7C96D438-D4A6-E75E-ADF3-AAA0874ED53D}"/>
          </ac:graphicFrameMkLst>
        </pc:graphicFrameChg>
        <pc:graphicFrameChg chg="add mod modGraphic">
          <ac:chgData name="Sheirin Ghoddoucy" userId="637134c8-8e1b-4289-8195-cddef0ea62dc" providerId="ADAL" clId="{128949C6-FF87-4228-B593-EB6349F36E63}" dt="2024-10-07T14:52:42.224" v="4097" actId="403"/>
          <ac:graphicFrameMkLst>
            <pc:docMk/>
            <pc:sldMk cId="4014428027" sldId="2147469358"/>
            <ac:graphicFrameMk id="10" creationId="{5E8CBE3F-BF62-2C50-CE22-4EC04D1FEDAE}"/>
          </ac:graphicFrameMkLst>
        </pc:graphicFrameChg>
        <pc:graphicFrameChg chg="add del">
          <ac:chgData name="Sheirin Ghoddoucy" userId="637134c8-8e1b-4289-8195-cddef0ea62dc" providerId="ADAL" clId="{128949C6-FF87-4228-B593-EB6349F36E63}" dt="2024-10-07T13:57:15.364" v="2897" actId="26606"/>
          <ac:graphicFrameMkLst>
            <pc:docMk/>
            <pc:sldMk cId="4014428027" sldId="2147469358"/>
            <ac:graphicFrameMk id="11" creationId="{087764E1-E128-CADA-F05E-0EDE31F31811}"/>
          </ac:graphicFrameMkLst>
        </pc:graphicFrameChg>
        <pc:graphicFrameChg chg="add del">
          <ac:chgData name="Sheirin Ghoddoucy" userId="637134c8-8e1b-4289-8195-cddef0ea62dc" providerId="ADAL" clId="{128949C6-FF87-4228-B593-EB6349F36E63}" dt="2024-10-07T13:57:19.184" v="2899" actId="26606"/>
          <ac:graphicFrameMkLst>
            <pc:docMk/>
            <pc:sldMk cId="4014428027" sldId="2147469358"/>
            <ac:graphicFrameMk id="14" creationId="{44922E01-3273-A34A-A814-46091E55286D}"/>
          </ac:graphicFrameMkLst>
        </pc:graphicFrameChg>
        <pc:graphicFrameChg chg="add del">
          <ac:chgData name="Sheirin Ghoddoucy" userId="637134c8-8e1b-4289-8195-cddef0ea62dc" providerId="ADAL" clId="{128949C6-FF87-4228-B593-EB6349F36E63}" dt="2024-10-07T13:57:21.789" v="2901" actId="26606"/>
          <ac:graphicFrameMkLst>
            <pc:docMk/>
            <pc:sldMk cId="4014428027" sldId="2147469358"/>
            <ac:graphicFrameMk id="16" creationId="{087764E1-E128-CADA-F05E-0EDE31F31811}"/>
          </ac:graphicFrameMkLst>
        </pc:graphicFrameChg>
        <pc:graphicFrameChg chg="add del mod modGraphic">
          <ac:chgData name="Sheirin Ghoddoucy" userId="637134c8-8e1b-4289-8195-cddef0ea62dc" providerId="ADAL" clId="{128949C6-FF87-4228-B593-EB6349F36E63}" dt="2024-10-07T13:59:24.227" v="2906" actId="26606"/>
          <ac:graphicFrameMkLst>
            <pc:docMk/>
            <pc:sldMk cId="4014428027" sldId="2147469358"/>
            <ac:graphicFrameMk id="18" creationId="{6D6000FA-ABC1-82B1-7E16-06EFE6465B03}"/>
          </ac:graphicFrameMkLst>
        </pc:graphicFrameChg>
      </pc:sldChg>
      <pc:sldChg chg="addSp delSp modSp add mod modClrScheme chgLayout">
        <pc:chgData name="Sheirin Ghoddoucy" userId="637134c8-8e1b-4289-8195-cddef0ea62dc" providerId="ADAL" clId="{128949C6-FF87-4228-B593-EB6349F36E63}" dt="2024-10-07T14:51:24.835" v="4060" actId="6549"/>
        <pc:sldMkLst>
          <pc:docMk/>
          <pc:sldMk cId="3362892430" sldId="2147469359"/>
        </pc:sldMkLst>
        <pc:spChg chg="del mod">
          <ac:chgData name="Sheirin Ghoddoucy" userId="637134c8-8e1b-4289-8195-cddef0ea62dc" providerId="ADAL" clId="{128949C6-FF87-4228-B593-EB6349F36E63}" dt="2024-10-07T14:45:15.759" v="4023" actId="26606"/>
          <ac:spMkLst>
            <pc:docMk/>
            <pc:sldMk cId="3362892430" sldId="2147469359"/>
            <ac:spMk id="2" creationId="{EFA0B4CB-8F1E-1DE5-0D9B-70375FDD5D96}"/>
          </ac:spMkLst>
        </pc:spChg>
        <pc:spChg chg="del mod ord">
          <ac:chgData name="Sheirin Ghoddoucy" userId="637134c8-8e1b-4289-8195-cddef0ea62dc" providerId="ADAL" clId="{128949C6-FF87-4228-B593-EB6349F36E63}" dt="2024-10-07T14:48:58.387" v="4038" actId="478"/>
          <ac:spMkLst>
            <pc:docMk/>
            <pc:sldMk cId="3362892430" sldId="2147469359"/>
            <ac:spMk id="3" creationId="{C14AAED4-031F-CDE3-23F9-8F703980C566}"/>
          </ac:spMkLst>
        </pc:spChg>
        <pc:spChg chg="add del mod ord">
          <ac:chgData name="Sheirin Ghoddoucy" userId="637134c8-8e1b-4289-8195-cddef0ea62dc" providerId="ADAL" clId="{128949C6-FF87-4228-B593-EB6349F36E63}" dt="2024-10-07T14:49:51.072" v="4041" actId="931"/>
          <ac:spMkLst>
            <pc:docMk/>
            <pc:sldMk cId="3362892430" sldId="2147469359"/>
            <ac:spMk id="7" creationId="{D1CEB677-A02D-9DA2-95F8-7880B4162F49}"/>
          </ac:spMkLst>
        </pc:spChg>
        <pc:spChg chg="add mod ord">
          <ac:chgData name="Sheirin Ghoddoucy" userId="637134c8-8e1b-4289-8195-cddef0ea62dc" providerId="ADAL" clId="{128949C6-FF87-4228-B593-EB6349F36E63}" dt="2024-10-07T14:50:29.512" v="4046" actId="26606"/>
          <ac:spMkLst>
            <pc:docMk/>
            <pc:sldMk cId="3362892430" sldId="2147469359"/>
            <ac:spMk id="8" creationId="{87E52679-9133-50EC-E455-818FC8126C2B}"/>
          </ac:spMkLst>
        </pc:spChg>
        <pc:spChg chg="add del mod">
          <ac:chgData name="Sheirin Ghoddoucy" userId="637134c8-8e1b-4289-8195-cddef0ea62dc" providerId="ADAL" clId="{128949C6-FF87-4228-B593-EB6349F36E63}" dt="2024-10-07T14:46:19.180" v="4026" actId="478"/>
          <ac:spMkLst>
            <pc:docMk/>
            <pc:sldMk cId="3362892430" sldId="2147469359"/>
            <ac:spMk id="9" creationId="{34FC9F24-38AE-5BD2-CB86-0D761069D331}"/>
          </ac:spMkLst>
        </pc:spChg>
        <pc:spChg chg="add mod ord">
          <ac:chgData name="Sheirin Ghoddoucy" userId="637134c8-8e1b-4289-8195-cddef0ea62dc" providerId="ADAL" clId="{128949C6-FF87-4228-B593-EB6349F36E63}" dt="2024-10-07T14:51:24.835" v="4060" actId="6549"/>
          <ac:spMkLst>
            <pc:docMk/>
            <pc:sldMk cId="3362892430" sldId="2147469359"/>
            <ac:spMk id="10" creationId="{FF33329A-CA64-1B26-2AFB-CC690A575BC2}"/>
          </ac:spMkLst>
        </pc:spChg>
        <pc:graphicFrameChg chg="add del mod">
          <ac:chgData name="Sheirin Ghoddoucy" userId="637134c8-8e1b-4289-8195-cddef0ea62dc" providerId="ADAL" clId="{128949C6-FF87-4228-B593-EB6349F36E63}" dt="2024-10-07T14:49:07.163" v="4040" actId="478"/>
          <ac:graphicFrameMkLst>
            <pc:docMk/>
            <pc:sldMk cId="3362892430" sldId="2147469359"/>
            <ac:graphicFrameMk id="5" creationId="{51CE82AF-D99E-8EE1-52F2-4FFF417B338D}"/>
          </ac:graphicFrameMkLst>
        </pc:graphicFrameChg>
        <pc:picChg chg="add del mod">
          <ac:chgData name="Sheirin Ghoddoucy" userId="637134c8-8e1b-4289-8195-cddef0ea62dc" providerId="ADAL" clId="{128949C6-FF87-4228-B593-EB6349F36E63}" dt="2024-10-07T14:47:39.429" v="4032" actId="478"/>
          <ac:picMkLst>
            <pc:docMk/>
            <pc:sldMk cId="3362892430" sldId="2147469359"/>
            <ac:picMk id="6" creationId="{77798D82-43C9-AB9B-5E1C-0CC9BA5C1D53}"/>
          </ac:picMkLst>
        </pc:picChg>
        <pc:picChg chg="add mod">
          <ac:chgData name="Sheirin Ghoddoucy" userId="637134c8-8e1b-4289-8195-cddef0ea62dc" providerId="ADAL" clId="{128949C6-FF87-4228-B593-EB6349F36E63}" dt="2024-10-07T14:51:05.877" v="4056" actId="26606"/>
          <ac:picMkLst>
            <pc:docMk/>
            <pc:sldMk cId="3362892430" sldId="2147469359"/>
            <ac:picMk id="12" creationId="{416C450B-CFCD-AF2F-D591-AA33265C3FBD}"/>
          </ac:picMkLst>
        </pc:picChg>
      </pc:sldChg>
    </pc:docChg>
  </pc:docChgLst>
  <pc:docChgLst>
    <pc:chgData name="Sheirin Ghoddoucy" userId="637134c8-8e1b-4289-8195-cddef0ea62dc" providerId="ADAL" clId="{B9EF2743-D5FE-4E1E-A572-CEA69ECD49E9}"/>
    <pc:docChg chg="addSld delSld modSld delSection modSection">
      <pc:chgData name="Sheirin Ghoddoucy" userId="637134c8-8e1b-4289-8195-cddef0ea62dc" providerId="ADAL" clId="{B9EF2743-D5FE-4E1E-A572-CEA69ECD49E9}" dt="2024-10-02T23:10:09.158" v="13"/>
      <pc:docMkLst>
        <pc:docMk/>
      </pc:docMkLst>
      <pc:sldChg chg="del">
        <pc:chgData name="Sheirin Ghoddoucy" userId="637134c8-8e1b-4289-8195-cddef0ea62dc" providerId="ADAL" clId="{B9EF2743-D5FE-4E1E-A572-CEA69ECD49E9}" dt="2024-10-02T23:08:13.270" v="0" actId="47"/>
        <pc:sldMkLst>
          <pc:docMk/>
          <pc:sldMk cId="323661780" sldId="257"/>
        </pc:sldMkLst>
      </pc:sldChg>
      <pc:sldChg chg="del">
        <pc:chgData name="Sheirin Ghoddoucy" userId="637134c8-8e1b-4289-8195-cddef0ea62dc" providerId="ADAL" clId="{B9EF2743-D5FE-4E1E-A572-CEA69ECD49E9}" dt="2024-10-02T23:08:19.244" v="2" actId="47"/>
        <pc:sldMkLst>
          <pc:docMk/>
          <pc:sldMk cId="983024887" sldId="260"/>
        </pc:sldMkLst>
      </pc:sldChg>
      <pc:sldChg chg="add">
        <pc:chgData name="Sheirin Ghoddoucy" userId="637134c8-8e1b-4289-8195-cddef0ea62dc" providerId="ADAL" clId="{B9EF2743-D5FE-4E1E-A572-CEA69ECD49E9}" dt="2024-10-02T23:10:09.158" v="13"/>
        <pc:sldMkLst>
          <pc:docMk/>
          <pc:sldMk cId="2077188548" sldId="262"/>
        </pc:sldMkLst>
      </pc:sldChg>
      <pc:sldChg chg="add">
        <pc:chgData name="Sheirin Ghoddoucy" userId="637134c8-8e1b-4289-8195-cddef0ea62dc" providerId="ADAL" clId="{B9EF2743-D5FE-4E1E-A572-CEA69ECD49E9}" dt="2024-10-02T23:10:09.158" v="13"/>
        <pc:sldMkLst>
          <pc:docMk/>
          <pc:sldMk cId="2875458562" sldId="263"/>
        </pc:sldMkLst>
      </pc:sldChg>
      <pc:sldChg chg="add">
        <pc:chgData name="Sheirin Ghoddoucy" userId="637134c8-8e1b-4289-8195-cddef0ea62dc" providerId="ADAL" clId="{B9EF2743-D5FE-4E1E-A572-CEA69ECD49E9}" dt="2024-10-02T23:10:09.158" v="13"/>
        <pc:sldMkLst>
          <pc:docMk/>
          <pc:sldMk cId="1984699309" sldId="267"/>
        </pc:sldMkLst>
      </pc:sldChg>
      <pc:sldChg chg="add">
        <pc:chgData name="Sheirin Ghoddoucy" userId="637134c8-8e1b-4289-8195-cddef0ea62dc" providerId="ADAL" clId="{B9EF2743-D5FE-4E1E-A572-CEA69ECD49E9}" dt="2024-10-02T23:10:09.158" v="13"/>
        <pc:sldMkLst>
          <pc:docMk/>
          <pc:sldMk cId="2683870862" sldId="268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663217978" sldId="380"/>
        </pc:sldMkLst>
      </pc:sldChg>
      <pc:sldChg chg="del">
        <pc:chgData name="Sheirin Ghoddoucy" userId="637134c8-8e1b-4289-8195-cddef0ea62dc" providerId="ADAL" clId="{B9EF2743-D5FE-4E1E-A572-CEA69ECD49E9}" dt="2024-10-02T23:08:32.291" v="5" actId="47"/>
        <pc:sldMkLst>
          <pc:docMk/>
          <pc:sldMk cId="127271719" sldId="383"/>
        </pc:sldMkLst>
      </pc:sldChg>
      <pc:sldChg chg="del">
        <pc:chgData name="Sheirin Ghoddoucy" userId="637134c8-8e1b-4289-8195-cddef0ea62dc" providerId="ADAL" clId="{B9EF2743-D5FE-4E1E-A572-CEA69ECD49E9}" dt="2024-10-02T23:08:27.953" v="3" actId="47"/>
        <pc:sldMkLst>
          <pc:docMk/>
          <pc:sldMk cId="161188275" sldId="384"/>
        </pc:sldMkLst>
      </pc:sldChg>
      <pc:sldChg chg="del">
        <pc:chgData name="Sheirin Ghoddoucy" userId="637134c8-8e1b-4289-8195-cddef0ea62dc" providerId="ADAL" clId="{B9EF2743-D5FE-4E1E-A572-CEA69ECD49E9}" dt="2024-10-02T23:08:27.953" v="3" actId="47"/>
        <pc:sldMkLst>
          <pc:docMk/>
          <pc:sldMk cId="375557857" sldId="385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624554548" sldId="386"/>
        </pc:sldMkLst>
      </pc:sldChg>
      <pc:sldChg chg="del">
        <pc:chgData name="Sheirin Ghoddoucy" userId="637134c8-8e1b-4289-8195-cddef0ea62dc" providerId="ADAL" clId="{B9EF2743-D5FE-4E1E-A572-CEA69ECD49E9}" dt="2024-10-02T23:08:27.953" v="3" actId="47"/>
        <pc:sldMkLst>
          <pc:docMk/>
          <pc:sldMk cId="2726199" sldId="394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171053964" sldId="397"/>
        </pc:sldMkLst>
      </pc:sldChg>
      <pc:sldChg chg="del">
        <pc:chgData name="Sheirin Ghoddoucy" userId="637134c8-8e1b-4289-8195-cddef0ea62dc" providerId="ADAL" clId="{B9EF2743-D5FE-4E1E-A572-CEA69ECD49E9}" dt="2024-10-02T23:08:27.953" v="3" actId="47"/>
        <pc:sldMkLst>
          <pc:docMk/>
          <pc:sldMk cId="1427623559" sldId="401"/>
        </pc:sldMkLst>
      </pc:sldChg>
      <pc:sldChg chg="modNotesTx">
        <pc:chgData name="Sheirin Ghoddoucy" userId="637134c8-8e1b-4289-8195-cddef0ea62dc" providerId="ADAL" clId="{B9EF2743-D5FE-4E1E-A572-CEA69ECD49E9}" dt="2024-10-02T23:09:14.619" v="11" actId="6549"/>
        <pc:sldMkLst>
          <pc:docMk/>
          <pc:sldMk cId="339021896" sldId="402"/>
        </pc:sldMkLst>
      </pc:sldChg>
      <pc:sldChg chg="del">
        <pc:chgData name="Sheirin Ghoddoucy" userId="637134c8-8e1b-4289-8195-cddef0ea62dc" providerId="ADAL" clId="{B9EF2743-D5FE-4E1E-A572-CEA69ECD49E9}" dt="2024-10-02T23:08:27.953" v="3" actId="47"/>
        <pc:sldMkLst>
          <pc:docMk/>
          <pc:sldMk cId="4156752926" sldId="403"/>
        </pc:sldMkLst>
      </pc:sldChg>
      <pc:sldChg chg="del">
        <pc:chgData name="Sheirin Ghoddoucy" userId="637134c8-8e1b-4289-8195-cddef0ea62dc" providerId="ADAL" clId="{B9EF2743-D5FE-4E1E-A572-CEA69ECD49E9}" dt="2024-10-02T23:08:27.953" v="3" actId="47"/>
        <pc:sldMkLst>
          <pc:docMk/>
          <pc:sldMk cId="2778524090" sldId="404"/>
        </pc:sldMkLst>
      </pc:sldChg>
      <pc:sldChg chg="del">
        <pc:chgData name="Sheirin Ghoddoucy" userId="637134c8-8e1b-4289-8195-cddef0ea62dc" providerId="ADAL" clId="{B9EF2743-D5FE-4E1E-A572-CEA69ECD49E9}" dt="2024-10-02T23:08:31.834" v="4" actId="47"/>
        <pc:sldMkLst>
          <pc:docMk/>
          <pc:sldMk cId="133965683" sldId="405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627601546" sldId="408"/>
        </pc:sldMkLst>
      </pc:sldChg>
      <pc:sldChg chg="modNotesTx">
        <pc:chgData name="Sheirin Ghoddoucy" userId="637134c8-8e1b-4289-8195-cddef0ea62dc" providerId="ADAL" clId="{B9EF2743-D5FE-4E1E-A572-CEA69ECD49E9}" dt="2024-10-02T23:09:10.261" v="10" actId="6549"/>
        <pc:sldMkLst>
          <pc:docMk/>
          <pc:sldMk cId="619474412" sldId="2147469325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935925782" sldId="2147469327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1545777585" sldId="2147469328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1157090426" sldId="2147469329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2242057333" sldId="2147469332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2275496674" sldId="2147469334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554480637" sldId="2147469336"/>
        </pc:sldMkLst>
      </pc:sldChg>
      <pc:sldChg chg="del">
        <pc:chgData name="Sheirin Ghoddoucy" userId="637134c8-8e1b-4289-8195-cddef0ea62dc" providerId="ADAL" clId="{B9EF2743-D5FE-4E1E-A572-CEA69ECD49E9}" dt="2024-10-02T23:08:14.038" v="1" actId="47"/>
        <pc:sldMkLst>
          <pc:docMk/>
          <pc:sldMk cId="3908627888" sldId="2147469345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247471078" sldId="2147469347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292225935" sldId="2147469348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2747740127" sldId="2147469349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253047830" sldId="2147469350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400940907" sldId="2147469352"/>
        </pc:sldMkLst>
      </pc:sldChg>
      <pc:sldChg chg="add">
        <pc:chgData name="Sheirin Ghoddoucy" userId="637134c8-8e1b-4289-8195-cddef0ea62dc" providerId="ADAL" clId="{B9EF2743-D5FE-4E1E-A572-CEA69ECD49E9}" dt="2024-10-02T23:10:09.158" v="13"/>
        <pc:sldMkLst>
          <pc:docMk/>
          <pc:sldMk cId="453188370" sldId="2147469356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2308060320" sldId="2147469356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705158545" sldId="2147469357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1195868174" sldId="2147469358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996654320" sldId="2147469360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2484761406" sldId="2147469361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698528148" sldId="2147469362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3740790733" sldId="2147469363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3673521691" sldId="2147469364"/>
        </pc:sldMkLst>
      </pc:sldChg>
      <pc:sldChg chg="del">
        <pc:chgData name="Sheirin Ghoddoucy" userId="637134c8-8e1b-4289-8195-cddef0ea62dc" providerId="ADAL" clId="{B9EF2743-D5FE-4E1E-A572-CEA69ECD49E9}" dt="2024-10-02T23:09:32.825" v="12" actId="47"/>
        <pc:sldMkLst>
          <pc:docMk/>
          <pc:sldMk cId="2852790529" sldId="2147469366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17516294" sldId="2147469367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1130313649" sldId="2147469368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4273091951" sldId="2147469369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2177685291" sldId="2147469370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1506621781" sldId="2147469372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1266221894" sldId="2147469373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859290653" sldId="2147469374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1852753756" sldId="2147469376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601764218" sldId="2147469377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742160754" sldId="2147469378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3209220703" sldId="2147469379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3789378772" sldId="2147469380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863594460" sldId="2147469382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3747924030" sldId="2147469383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447413858" sldId="2147469384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2826265796" sldId="2147469385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1924788019" sldId="2147469386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2295464143" sldId="2147469387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3574325618" sldId="2147469388"/>
        </pc:sldMkLst>
      </pc:sldChg>
      <pc:sldChg chg="del">
        <pc:chgData name="Sheirin Ghoddoucy" userId="637134c8-8e1b-4289-8195-cddef0ea62dc" providerId="ADAL" clId="{B9EF2743-D5FE-4E1E-A572-CEA69ECD49E9}" dt="2024-10-02T23:08:27.953" v="3" actId="47"/>
        <pc:sldMkLst>
          <pc:docMk/>
          <pc:sldMk cId="2784590341" sldId="2147469389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2941676181" sldId="2147469390"/>
        </pc:sldMkLst>
      </pc:sldChg>
      <pc:sldMasterChg chg="delSldLayout">
        <pc:chgData name="Sheirin Ghoddoucy" userId="637134c8-8e1b-4289-8195-cddef0ea62dc" providerId="ADAL" clId="{B9EF2743-D5FE-4E1E-A572-CEA69ECD49E9}" dt="2024-10-02T23:08:59.208" v="8" actId="47"/>
        <pc:sldMasterMkLst>
          <pc:docMk/>
          <pc:sldMasterMk cId="0" sldId="2147483864"/>
        </pc:sldMasterMkLst>
        <pc:sldLayoutChg chg="del">
          <pc:chgData name="Sheirin Ghoddoucy" userId="637134c8-8e1b-4289-8195-cddef0ea62dc" providerId="ADAL" clId="{B9EF2743-D5FE-4E1E-A572-CEA69ECD49E9}" dt="2024-10-02T23:08:59.208" v="8" actId="47"/>
          <pc:sldLayoutMkLst>
            <pc:docMk/>
            <pc:sldMasterMk cId="0" sldId="2147483864"/>
            <pc:sldLayoutMk cId="1556677167" sldId="2147483947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277DD7-7B82-4B7E-9C40-5FA353E54D7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B5831AF-CE41-49A5-8E3E-36FF74D91773}">
      <dgm:prSet custT="1"/>
      <dgm:spPr/>
      <dgm:t>
        <a:bodyPr/>
        <a:lstStyle/>
        <a:p>
          <a:r>
            <a:rPr lang="en-US" sz="2000" b="1" dirty="0"/>
            <a:t>Decriminalize Abortion/Pregnancy Loss </a:t>
          </a:r>
          <a:r>
            <a:rPr lang="en-US" sz="2000" dirty="0"/>
            <a:t>(AB 2223, 2022)</a:t>
          </a:r>
        </a:p>
      </dgm:t>
    </dgm:pt>
    <dgm:pt modelId="{49E2F6C7-426A-419C-97C2-A8027039656A}" type="parTrans" cxnId="{C0607DEC-374F-428B-A5BC-7EBA65765349}">
      <dgm:prSet/>
      <dgm:spPr/>
      <dgm:t>
        <a:bodyPr/>
        <a:lstStyle/>
        <a:p>
          <a:endParaRPr lang="en-US" sz="2400"/>
        </a:p>
      </dgm:t>
    </dgm:pt>
    <dgm:pt modelId="{2B0D8B84-CC70-4DD2-A4CB-F8208E1746EC}" type="sibTrans" cxnId="{C0607DEC-374F-428B-A5BC-7EBA65765349}">
      <dgm:prSet/>
      <dgm:spPr/>
      <dgm:t>
        <a:bodyPr/>
        <a:lstStyle/>
        <a:p>
          <a:endParaRPr lang="en-US" sz="2400"/>
        </a:p>
      </dgm:t>
    </dgm:pt>
    <dgm:pt modelId="{7FDCF1BC-D4BD-4DD6-A550-530DC57DEAB9}">
      <dgm:prSet custT="1"/>
      <dgm:spPr/>
      <dgm:t>
        <a:bodyPr/>
        <a:lstStyle/>
        <a:p>
          <a:r>
            <a:rPr lang="en-US" sz="2000" b="1"/>
            <a:t>Prohibit State Court Enforcement of Out-of-State Laws</a:t>
          </a:r>
          <a:endParaRPr lang="en-US" sz="2000"/>
        </a:p>
      </dgm:t>
    </dgm:pt>
    <dgm:pt modelId="{5CF8ED99-D9DB-4554-A07F-BB446AC9B8E9}" type="parTrans" cxnId="{7B36CAA2-46A7-4D65-9CD1-A41B788A1984}">
      <dgm:prSet/>
      <dgm:spPr/>
      <dgm:t>
        <a:bodyPr/>
        <a:lstStyle/>
        <a:p>
          <a:endParaRPr lang="en-US" sz="2400"/>
        </a:p>
      </dgm:t>
    </dgm:pt>
    <dgm:pt modelId="{F0F5FCD1-40AD-450B-80D5-7F71CC836D51}" type="sibTrans" cxnId="{7B36CAA2-46A7-4D65-9CD1-A41B788A1984}">
      <dgm:prSet/>
      <dgm:spPr/>
      <dgm:t>
        <a:bodyPr/>
        <a:lstStyle/>
        <a:p>
          <a:endParaRPr lang="en-US" sz="2400"/>
        </a:p>
      </dgm:t>
    </dgm:pt>
    <dgm:pt modelId="{E6EACBC8-D29B-405F-B42B-29AF1FAE316F}">
      <dgm:prSet custT="1"/>
      <dgm:spPr/>
      <dgm:t>
        <a:bodyPr/>
        <a:lstStyle/>
        <a:p>
          <a:r>
            <a:rPr lang="en-US" sz="2000"/>
            <a:t>Enforcement of OOS Abortion Laws, Civil Liability/Judgements (AB 1666, 2022)</a:t>
          </a:r>
        </a:p>
      </dgm:t>
    </dgm:pt>
    <dgm:pt modelId="{E090E083-EBCD-4FB8-B5DB-2B8200C2C5EC}" type="parTrans" cxnId="{43CA9A41-358E-4FBA-ACFD-C446213BB3EE}">
      <dgm:prSet/>
      <dgm:spPr/>
      <dgm:t>
        <a:bodyPr/>
        <a:lstStyle/>
        <a:p>
          <a:endParaRPr lang="en-US" sz="2400"/>
        </a:p>
      </dgm:t>
    </dgm:pt>
    <dgm:pt modelId="{ED248867-9228-4F07-950D-BB03607DD2F6}" type="sibTrans" cxnId="{43CA9A41-358E-4FBA-ACFD-C446213BB3EE}">
      <dgm:prSet/>
      <dgm:spPr/>
      <dgm:t>
        <a:bodyPr/>
        <a:lstStyle/>
        <a:p>
          <a:endParaRPr lang="en-US" sz="2400"/>
        </a:p>
      </dgm:t>
    </dgm:pt>
    <dgm:pt modelId="{7E9768C8-8396-46F0-B98B-9BC264CDB83D}">
      <dgm:prSet custT="1"/>
      <dgm:spPr/>
      <dgm:t>
        <a:bodyPr/>
        <a:lstStyle/>
        <a:p>
          <a:r>
            <a:rPr lang="en-US" sz="2000"/>
            <a:t>Surveillance of Abortion, Enforcement of OOS Prosecutions (AB 1242, 2022)</a:t>
          </a:r>
        </a:p>
      </dgm:t>
    </dgm:pt>
    <dgm:pt modelId="{B72B537C-80F8-48CB-AEFA-C294AB8C8BF5}" type="parTrans" cxnId="{70D5046D-5273-49D2-8806-B3FD82F072F9}">
      <dgm:prSet/>
      <dgm:spPr/>
      <dgm:t>
        <a:bodyPr/>
        <a:lstStyle/>
        <a:p>
          <a:endParaRPr lang="en-US" sz="2400"/>
        </a:p>
      </dgm:t>
    </dgm:pt>
    <dgm:pt modelId="{1A914399-27E0-40C8-AF41-7AA805036C2F}" type="sibTrans" cxnId="{70D5046D-5273-49D2-8806-B3FD82F072F9}">
      <dgm:prSet/>
      <dgm:spPr/>
      <dgm:t>
        <a:bodyPr/>
        <a:lstStyle/>
        <a:p>
          <a:endParaRPr lang="en-US" sz="2400"/>
        </a:p>
      </dgm:t>
    </dgm:pt>
    <dgm:pt modelId="{F983431D-9A6E-406B-85A1-31B21BFBB0F5}">
      <dgm:prSet custT="1"/>
      <dgm:spPr/>
      <dgm:t>
        <a:bodyPr/>
        <a:lstStyle/>
        <a:p>
          <a:r>
            <a:rPr lang="en-US" sz="2000" dirty="0"/>
            <a:t>Enforcement of OOS Subpoenas (AB 2091, 2022)</a:t>
          </a:r>
        </a:p>
      </dgm:t>
    </dgm:pt>
    <dgm:pt modelId="{54BA96E2-1C6A-4CC1-8F20-B11D1CD45740}" type="parTrans" cxnId="{361D7430-3FD1-440F-9EEB-BDE1F3337D04}">
      <dgm:prSet/>
      <dgm:spPr/>
      <dgm:t>
        <a:bodyPr/>
        <a:lstStyle/>
        <a:p>
          <a:endParaRPr lang="en-US" sz="2400"/>
        </a:p>
      </dgm:t>
    </dgm:pt>
    <dgm:pt modelId="{D7690173-D7ED-446B-AC50-3C6ED314B6EE}" type="sibTrans" cxnId="{361D7430-3FD1-440F-9EEB-BDE1F3337D04}">
      <dgm:prSet/>
      <dgm:spPr/>
      <dgm:t>
        <a:bodyPr/>
        <a:lstStyle/>
        <a:p>
          <a:endParaRPr lang="en-US" sz="2400"/>
        </a:p>
      </dgm:t>
    </dgm:pt>
    <dgm:pt modelId="{DA40C035-A047-4724-9414-6B8CDB50C428}">
      <dgm:prSet custT="1"/>
      <dgm:spPr/>
      <dgm:t>
        <a:bodyPr/>
        <a:lstStyle/>
        <a:p>
          <a:r>
            <a:rPr lang="en-US" sz="2000" b="1" dirty="0"/>
            <a:t>Protect Apprehension of CA Abortion Providers</a:t>
          </a:r>
          <a:endParaRPr lang="en-US" sz="2000" dirty="0"/>
        </a:p>
      </dgm:t>
    </dgm:pt>
    <dgm:pt modelId="{0FD76A29-A9AE-4DFF-B31B-B5BFA05D3689}" type="parTrans" cxnId="{BB17758F-100E-4833-9DFB-18F5360AB325}">
      <dgm:prSet/>
      <dgm:spPr/>
      <dgm:t>
        <a:bodyPr/>
        <a:lstStyle/>
        <a:p>
          <a:endParaRPr lang="en-US" sz="2400"/>
        </a:p>
      </dgm:t>
    </dgm:pt>
    <dgm:pt modelId="{7538EB10-ABDB-4AD6-8E99-76D6CAEFDBC1}" type="sibTrans" cxnId="{BB17758F-100E-4833-9DFB-18F5360AB325}">
      <dgm:prSet/>
      <dgm:spPr/>
      <dgm:t>
        <a:bodyPr/>
        <a:lstStyle/>
        <a:p>
          <a:endParaRPr lang="en-US" sz="2400"/>
        </a:p>
      </dgm:t>
    </dgm:pt>
    <dgm:pt modelId="{0EA5BF31-DADD-43F1-8478-4DC1C9C8EE1A}">
      <dgm:prSet custT="1"/>
      <dgm:spPr/>
      <dgm:t>
        <a:bodyPr/>
        <a:lstStyle/>
        <a:p>
          <a:r>
            <a:rPr lang="en-US" sz="2000" dirty="0"/>
            <a:t>Prohibit Bail Agent/Bounty Hunter Apprehension of CA Individuals for OOS Criminal, Regardless of Patient Location (SB 345, 2023)</a:t>
          </a:r>
        </a:p>
      </dgm:t>
    </dgm:pt>
    <dgm:pt modelId="{5DCFEA8F-A06A-47A5-825F-1228939E687C}" type="parTrans" cxnId="{739C0F7E-031F-401B-870B-3384657A8AF0}">
      <dgm:prSet/>
      <dgm:spPr/>
      <dgm:t>
        <a:bodyPr/>
        <a:lstStyle/>
        <a:p>
          <a:endParaRPr lang="en-US" sz="2400"/>
        </a:p>
      </dgm:t>
    </dgm:pt>
    <dgm:pt modelId="{F39CE0E4-271A-4F0F-896A-DE907B27E6E1}" type="sibTrans" cxnId="{739C0F7E-031F-401B-870B-3384657A8AF0}">
      <dgm:prSet/>
      <dgm:spPr/>
      <dgm:t>
        <a:bodyPr/>
        <a:lstStyle/>
        <a:p>
          <a:endParaRPr lang="en-US" sz="2400"/>
        </a:p>
      </dgm:t>
    </dgm:pt>
    <dgm:pt modelId="{8F5B05E3-E87A-4EA5-A218-98EB8A3DB778}">
      <dgm:prSet custT="1"/>
      <dgm:spPr/>
      <dgm:t>
        <a:bodyPr/>
        <a:lstStyle/>
        <a:p>
          <a:r>
            <a:rPr lang="en-US" sz="2000" b="1"/>
            <a:t>Prohibit Professional Discipline/Licensure Actions</a:t>
          </a:r>
          <a:endParaRPr lang="en-US" sz="2000"/>
        </a:p>
      </dgm:t>
    </dgm:pt>
    <dgm:pt modelId="{EA1BE068-732B-455D-8A3E-1D7AD23A6E74}" type="parTrans" cxnId="{86B13274-C793-4DE3-BBB2-C64D79C4F161}">
      <dgm:prSet/>
      <dgm:spPr/>
      <dgm:t>
        <a:bodyPr/>
        <a:lstStyle/>
        <a:p>
          <a:endParaRPr lang="en-US" sz="2400"/>
        </a:p>
      </dgm:t>
    </dgm:pt>
    <dgm:pt modelId="{2E337F01-53AD-4679-B4F4-FCD07743FC72}" type="sibTrans" cxnId="{86B13274-C793-4DE3-BBB2-C64D79C4F161}">
      <dgm:prSet/>
      <dgm:spPr/>
      <dgm:t>
        <a:bodyPr/>
        <a:lstStyle/>
        <a:p>
          <a:endParaRPr lang="en-US" sz="2400"/>
        </a:p>
      </dgm:t>
    </dgm:pt>
    <dgm:pt modelId="{15DDFEE6-3516-4620-BA5E-1AFE2602770F}">
      <dgm:prSet custT="1"/>
      <dgm:spPr/>
      <dgm:t>
        <a:bodyPr/>
        <a:lstStyle/>
        <a:p>
          <a:r>
            <a:rPr lang="en-US" sz="2000"/>
            <a:t>Medical Board Discipline of Licensees (AB 2626, 2022)</a:t>
          </a:r>
        </a:p>
      </dgm:t>
    </dgm:pt>
    <dgm:pt modelId="{30B97DBC-7236-4BD9-9D0A-DBDB81AE5A6A}" type="parTrans" cxnId="{34448321-C864-4549-B022-6736EE7AF251}">
      <dgm:prSet/>
      <dgm:spPr/>
      <dgm:t>
        <a:bodyPr/>
        <a:lstStyle/>
        <a:p>
          <a:endParaRPr lang="en-US" sz="2400"/>
        </a:p>
      </dgm:t>
    </dgm:pt>
    <dgm:pt modelId="{9FF940A5-4238-445A-B00F-3D0195E24A52}" type="sibTrans" cxnId="{34448321-C864-4549-B022-6736EE7AF251}">
      <dgm:prSet/>
      <dgm:spPr/>
      <dgm:t>
        <a:bodyPr/>
        <a:lstStyle/>
        <a:p>
          <a:endParaRPr lang="en-US" sz="2400"/>
        </a:p>
      </dgm:t>
    </dgm:pt>
    <dgm:pt modelId="{7A031A35-367B-4D65-A829-AE31E3D538C0}">
      <dgm:prSet custT="1"/>
      <dgm:spPr/>
      <dgm:t>
        <a:bodyPr/>
        <a:lstStyle/>
        <a:p>
          <a:r>
            <a:rPr lang="en-US" sz="2000"/>
            <a:t>Adverse Actions in Provider Licensure (AB 2626, 2022; SB 345 &amp; 385, 2023)</a:t>
          </a:r>
        </a:p>
      </dgm:t>
    </dgm:pt>
    <dgm:pt modelId="{C0595848-2DFA-498A-AEAC-73DC23014148}" type="parTrans" cxnId="{C3892B8B-8F26-49CD-8FD7-CB28B09C4B2B}">
      <dgm:prSet/>
      <dgm:spPr/>
      <dgm:t>
        <a:bodyPr/>
        <a:lstStyle/>
        <a:p>
          <a:endParaRPr lang="en-US" sz="2400"/>
        </a:p>
      </dgm:t>
    </dgm:pt>
    <dgm:pt modelId="{6551A779-3402-430E-8B5C-60F3C4FECC18}" type="sibTrans" cxnId="{C3892B8B-8F26-49CD-8FD7-CB28B09C4B2B}">
      <dgm:prSet/>
      <dgm:spPr/>
      <dgm:t>
        <a:bodyPr/>
        <a:lstStyle/>
        <a:p>
          <a:endParaRPr lang="en-US" sz="2400"/>
        </a:p>
      </dgm:t>
    </dgm:pt>
    <dgm:pt modelId="{454CE0FD-2BC9-4D4B-A4F7-C3EAB6DC9C0B}">
      <dgm:prSet custT="1"/>
      <dgm:spPr/>
      <dgm:t>
        <a:bodyPr/>
        <a:lstStyle/>
        <a:p>
          <a:r>
            <a:rPr lang="en-US" sz="2000"/>
            <a:t>Adverse Actions by Healing Arts Board based on OOS Law/Action (AB 345, 2023)</a:t>
          </a:r>
        </a:p>
      </dgm:t>
    </dgm:pt>
    <dgm:pt modelId="{E68276FB-98F3-4C41-AFD3-1FFF50351B31}" type="parTrans" cxnId="{7E74F8EF-0FB0-487E-886C-03CEA506E2B1}">
      <dgm:prSet/>
      <dgm:spPr/>
      <dgm:t>
        <a:bodyPr/>
        <a:lstStyle/>
        <a:p>
          <a:endParaRPr lang="en-US" sz="2400"/>
        </a:p>
      </dgm:t>
    </dgm:pt>
    <dgm:pt modelId="{304181F8-FB0C-4A7E-BEDF-2C7A493E7AB4}" type="sibTrans" cxnId="{7E74F8EF-0FB0-487E-886C-03CEA506E2B1}">
      <dgm:prSet/>
      <dgm:spPr/>
      <dgm:t>
        <a:bodyPr/>
        <a:lstStyle/>
        <a:p>
          <a:endParaRPr lang="en-US" sz="2400"/>
        </a:p>
      </dgm:t>
    </dgm:pt>
    <dgm:pt modelId="{8176A5B1-FFF6-48DB-987B-CF0EBA4E2F69}" type="pres">
      <dgm:prSet presAssocID="{1E277DD7-7B82-4B7E-9C40-5FA353E54D7B}" presName="linear" presStyleCnt="0">
        <dgm:presLayoutVars>
          <dgm:dir/>
          <dgm:animLvl val="lvl"/>
          <dgm:resizeHandles val="exact"/>
        </dgm:presLayoutVars>
      </dgm:prSet>
      <dgm:spPr/>
    </dgm:pt>
    <dgm:pt modelId="{765B9422-57D8-413A-AF8F-2E59ECC97F95}" type="pres">
      <dgm:prSet presAssocID="{7B5831AF-CE41-49A5-8E3E-36FF74D91773}" presName="parentLin" presStyleCnt="0"/>
      <dgm:spPr/>
    </dgm:pt>
    <dgm:pt modelId="{FCA6ABE2-B2E2-4D01-AC75-51A19C6392D8}" type="pres">
      <dgm:prSet presAssocID="{7B5831AF-CE41-49A5-8E3E-36FF74D91773}" presName="parentLeftMargin" presStyleLbl="node1" presStyleIdx="0" presStyleCnt="4"/>
      <dgm:spPr/>
    </dgm:pt>
    <dgm:pt modelId="{04E6E89D-3F49-4419-8BA3-5C92A00625A9}" type="pres">
      <dgm:prSet presAssocID="{7B5831AF-CE41-49A5-8E3E-36FF74D9177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1DD45FD-8B2A-4562-85DD-C2C05CDA75B6}" type="pres">
      <dgm:prSet presAssocID="{7B5831AF-CE41-49A5-8E3E-36FF74D91773}" presName="negativeSpace" presStyleCnt="0"/>
      <dgm:spPr/>
    </dgm:pt>
    <dgm:pt modelId="{F94B342D-9D70-400D-8152-E029E5CE0BB5}" type="pres">
      <dgm:prSet presAssocID="{7B5831AF-CE41-49A5-8E3E-36FF74D91773}" presName="childText" presStyleLbl="conFgAcc1" presStyleIdx="0" presStyleCnt="4">
        <dgm:presLayoutVars>
          <dgm:bulletEnabled val="1"/>
        </dgm:presLayoutVars>
      </dgm:prSet>
      <dgm:spPr/>
    </dgm:pt>
    <dgm:pt modelId="{613D7148-6EE3-47E3-80CF-DDBE45060BF8}" type="pres">
      <dgm:prSet presAssocID="{2B0D8B84-CC70-4DD2-A4CB-F8208E1746EC}" presName="spaceBetweenRectangles" presStyleCnt="0"/>
      <dgm:spPr/>
    </dgm:pt>
    <dgm:pt modelId="{9AAC79C9-0EE8-4E0C-8AD8-6AD658EBB7FE}" type="pres">
      <dgm:prSet presAssocID="{7FDCF1BC-D4BD-4DD6-A550-530DC57DEAB9}" presName="parentLin" presStyleCnt="0"/>
      <dgm:spPr/>
    </dgm:pt>
    <dgm:pt modelId="{58BB9C29-9A4E-4030-A998-29BD4BF3D4C9}" type="pres">
      <dgm:prSet presAssocID="{7FDCF1BC-D4BD-4DD6-A550-530DC57DEAB9}" presName="parentLeftMargin" presStyleLbl="node1" presStyleIdx="0" presStyleCnt="4"/>
      <dgm:spPr/>
    </dgm:pt>
    <dgm:pt modelId="{DCA669FB-B3A5-4136-AB28-35A32408AEB2}" type="pres">
      <dgm:prSet presAssocID="{7FDCF1BC-D4BD-4DD6-A550-530DC57DEAB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324D372-9607-4A5C-AC8A-1DEA985C9D87}" type="pres">
      <dgm:prSet presAssocID="{7FDCF1BC-D4BD-4DD6-A550-530DC57DEAB9}" presName="negativeSpace" presStyleCnt="0"/>
      <dgm:spPr/>
    </dgm:pt>
    <dgm:pt modelId="{92B6B2C3-AD0D-4F42-AD0F-29E0B6C84F54}" type="pres">
      <dgm:prSet presAssocID="{7FDCF1BC-D4BD-4DD6-A550-530DC57DEAB9}" presName="childText" presStyleLbl="conFgAcc1" presStyleIdx="1" presStyleCnt="4">
        <dgm:presLayoutVars>
          <dgm:bulletEnabled val="1"/>
        </dgm:presLayoutVars>
      </dgm:prSet>
      <dgm:spPr/>
    </dgm:pt>
    <dgm:pt modelId="{3D3F8B15-A4D4-4333-8BDE-03EEB72D16E3}" type="pres">
      <dgm:prSet presAssocID="{F0F5FCD1-40AD-450B-80D5-7F71CC836D51}" presName="spaceBetweenRectangles" presStyleCnt="0"/>
      <dgm:spPr/>
    </dgm:pt>
    <dgm:pt modelId="{43A270A5-77BC-483F-A3F8-335874786F43}" type="pres">
      <dgm:prSet presAssocID="{DA40C035-A047-4724-9414-6B8CDB50C428}" presName="parentLin" presStyleCnt="0"/>
      <dgm:spPr/>
    </dgm:pt>
    <dgm:pt modelId="{2B90E034-B7FF-4A5F-866C-D948D75239AB}" type="pres">
      <dgm:prSet presAssocID="{DA40C035-A047-4724-9414-6B8CDB50C428}" presName="parentLeftMargin" presStyleLbl="node1" presStyleIdx="1" presStyleCnt="4"/>
      <dgm:spPr/>
    </dgm:pt>
    <dgm:pt modelId="{02EFC53C-A845-4547-9774-61622AAC21B2}" type="pres">
      <dgm:prSet presAssocID="{DA40C035-A047-4724-9414-6B8CDB50C42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C004725-9617-4B8E-A682-206C353B32C1}" type="pres">
      <dgm:prSet presAssocID="{DA40C035-A047-4724-9414-6B8CDB50C428}" presName="negativeSpace" presStyleCnt="0"/>
      <dgm:spPr/>
    </dgm:pt>
    <dgm:pt modelId="{AA2A7B7D-C041-4F4E-823D-9E23D2405C7E}" type="pres">
      <dgm:prSet presAssocID="{DA40C035-A047-4724-9414-6B8CDB50C428}" presName="childText" presStyleLbl="conFgAcc1" presStyleIdx="2" presStyleCnt="4">
        <dgm:presLayoutVars>
          <dgm:bulletEnabled val="1"/>
        </dgm:presLayoutVars>
      </dgm:prSet>
      <dgm:spPr/>
    </dgm:pt>
    <dgm:pt modelId="{C34A7AD7-FA81-4777-AA7C-C5EDFEA7F9F4}" type="pres">
      <dgm:prSet presAssocID="{7538EB10-ABDB-4AD6-8E99-76D6CAEFDBC1}" presName="spaceBetweenRectangles" presStyleCnt="0"/>
      <dgm:spPr/>
    </dgm:pt>
    <dgm:pt modelId="{5227D46E-0452-4026-83AA-A490FAB49DBB}" type="pres">
      <dgm:prSet presAssocID="{8F5B05E3-E87A-4EA5-A218-98EB8A3DB778}" presName="parentLin" presStyleCnt="0"/>
      <dgm:spPr/>
    </dgm:pt>
    <dgm:pt modelId="{B5917E3A-4C65-42DE-95AF-D33181C3968E}" type="pres">
      <dgm:prSet presAssocID="{8F5B05E3-E87A-4EA5-A218-98EB8A3DB778}" presName="parentLeftMargin" presStyleLbl="node1" presStyleIdx="2" presStyleCnt="4"/>
      <dgm:spPr/>
    </dgm:pt>
    <dgm:pt modelId="{CF524D93-76F9-40D2-B8DA-E520C6386D4B}" type="pres">
      <dgm:prSet presAssocID="{8F5B05E3-E87A-4EA5-A218-98EB8A3DB778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9226A171-493A-41B0-9BED-0B3026BDD5AA}" type="pres">
      <dgm:prSet presAssocID="{8F5B05E3-E87A-4EA5-A218-98EB8A3DB778}" presName="negativeSpace" presStyleCnt="0"/>
      <dgm:spPr/>
    </dgm:pt>
    <dgm:pt modelId="{84BACFD1-5950-40B2-8814-0DB37816FE78}" type="pres">
      <dgm:prSet presAssocID="{8F5B05E3-E87A-4EA5-A218-98EB8A3DB778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34448321-C864-4549-B022-6736EE7AF251}" srcId="{8F5B05E3-E87A-4EA5-A218-98EB8A3DB778}" destId="{15DDFEE6-3516-4620-BA5E-1AFE2602770F}" srcOrd="0" destOrd="0" parTransId="{30B97DBC-7236-4BD9-9D0A-DBDB81AE5A6A}" sibTransId="{9FF940A5-4238-445A-B00F-3D0195E24A52}"/>
    <dgm:cxn modelId="{361D7430-3FD1-440F-9EEB-BDE1F3337D04}" srcId="{7FDCF1BC-D4BD-4DD6-A550-530DC57DEAB9}" destId="{F983431D-9A6E-406B-85A1-31B21BFBB0F5}" srcOrd="2" destOrd="0" parTransId="{54BA96E2-1C6A-4CC1-8F20-B11D1CD45740}" sibTransId="{D7690173-D7ED-446B-AC50-3C6ED314B6EE}"/>
    <dgm:cxn modelId="{25D7B539-1CE0-41F8-8059-8B8AEBF5320A}" type="presOf" srcId="{7B5831AF-CE41-49A5-8E3E-36FF74D91773}" destId="{FCA6ABE2-B2E2-4D01-AC75-51A19C6392D8}" srcOrd="0" destOrd="0" presId="urn:microsoft.com/office/officeart/2005/8/layout/list1"/>
    <dgm:cxn modelId="{51DB833B-2D86-4050-9E49-6B95E9FB9CF4}" type="presOf" srcId="{DA40C035-A047-4724-9414-6B8CDB50C428}" destId="{2B90E034-B7FF-4A5F-866C-D948D75239AB}" srcOrd="0" destOrd="0" presId="urn:microsoft.com/office/officeart/2005/8/layout/list1"/>
    <dgm:cxn modelId="{43CA9A41-358E-4FBA-ACFD-C446213BB3EE}" srcId="{7FDCF1BC-D4BD-4DD6-A550-530DC57DEAB9}" destId="{E6EACBC8-D29B-405F-B42B-29AF1FAE316F}" srcOrd="0" destOrd="0" parTransId="{E090E083-EBCD-4FB8-B5DB-2B8200C2C5EC}" sibTransId="{ED248867-9228-4F07-950D-BB03607DD2F6}"/>
    <dgm:cxn modelId="{41E8BF66-0B1B-4FDB-9144-374255C68F32}" type="presOf" srcId="{15DDFEE6-3516-4620-BA5E-1AFE2602770F}" destId="{84BACFD1-5950-40B2-8814-0DB37816FE78}" srcOrd="0" destOrd="0" presId="urn:microsoft.com/office/officeart/2005/8/layout/list1"/>
    <dgm:cxn modelId="{AA36A847-CF63-4162-ABEF-7CE9DFC90BAA}" type="presOf" srcId="{DA40C035-A047-4724-9414-6B8CDB50C428}" destId="{02EFC53C-A845-4547-9774-61622AAC21B2}" srcOrd="1" destOrd="0" presId="urn:microsoft.com/office/officeart/2005/8/layout/list1"/>
    <dgm:cxn modelId="{70D5046D-5273-49D2-8806-B3FD82F072F9}" srcId="{7FDCF1BC-D4BD-4DD6-A550-530DC57DEAB9}" destId="{7E9768C8-8396-46F0-B98B-9BC264CDB83D}" srcOrd="1" destOrd="0" parTransId="{B72B537C-80F8-48CB-AEFA-C294AB8C8BF5}" sibTransId="{1A914399-27E0-40C8-AF41-7AA805036C2F}"/>
    <dgm:cxn modelId="{B3108B4F-F545-453D-BE22-126BAB69E40A}" type="presOf" srcId="{0EA5BF31-DADD-43F1-8478-4DC1C9C8EE1A}" destId="{AA2A7B7D-C041-4F4E-823D-9E23D2405C7E}" srcOrd="0" destOrd="0" presId="urn:microsoft.com/office/officeart/2005/8/layout/list1"/>
    <dgm:cxn modelId="{86B13274-C793-4DE3-BBB2-C64D79C4F161}" srcId="{1E277DD7-7B82-4B7E-9C40-5FA353E54D7B}" destId="{8F5B05E3-E87A-4EA5-A218-98EB8A3DB778}" srcOrd="3" destOrd="0" parTransId="{EA1BE068-732B-455D-8A3E-1D7AD23A6E74}" sibTransId="{2E337F01-53AD-4679-B4F4-FCD07743FC72}"/>
    <dgm:cxn modelId="{84FAE658-5CBD-4CBD-8556-8064778F5FE0}" type="presOf" srcId="{454CE0FD-2BC9-4D4B-A4F7-C3EAB6DC9C0B}" destId="{84BACFD1-5950-40B2-8814-0DB37816FE78}" srcOrd="0" destOrd="2" presId="urn:microsoft.com/office/officeart/2005/8/layout/list1"/>
    <dgm:cxn modelId="{F185F759-75E8-4849-9297-86E28122531D}" type="presOf" srcId="{7A031A35-367B-4D65-A829-AE31E3D538C0}" destId="{84BACFD1-5950-40B2-8814-0DB37816FE78}" srcOrd="0" destOrd="1" presId="urn:microsoft.com/office/officeart/2005/8/layout/list1"/>
    <dgm:cxn modelId="{A600567D-769C-4B60-84B7-92852378EDCD}" type="presOf" srcId="{8F5B05E3-E87A-4EA5-A218-98EB8A3DB778}" destId="{B5917E3A-4C65-42DE-95AF-D33181C3968E}" srcOrd="0" destOrd="0" presId="urn:microsoft.com/office/officeart/2005/8/layout/list1"/>
    <dgm:cxn modelId="{739C0F7E-031F-401B-870B-3384657A8AF0}" srcId="{DA40C035-A047-4724-9414-6B8CDB50C428}" destId="{0EA5BF31-DADD-43F1-8478-4DC1C9C8EE1A}" srcOrd="0" destOrd="0" parTransId="{5DCFEA8F-A06A-47A5-825F-1228939E687C}" sibTransId="{F39CE0E4-271A-4F0F-896A-DE907B27E6E1}"/>
    <dgm:cxn modelId="{C3892B8B-8F26-49CD-8FD7-CB28B09C4B2B}" srcId="{8F5B05E3-E87A-4EA5-A218-98EB8A3DB778}" destId="{7A031A35-367B-4D65-A829-AE31E3D538C0}" srcOrd="1" destOrd="0" parTransId="{C0595848-2DFA-498A-AEAC-73DC23014148}" sibTransId="{6551A779-3402-430E-8B5C-60F3C4FECC18}"/>
    <dgm:cxn modelId="{BB17758F-100E-4833-9DFB-18F5360AB325}" srcId="{1E277DD7-7B82-4B7E-9C40-5FA353E54D7B}" destId="{DA40C035-A047-4724-9414-6B8CDB50C428}" srcOrd="2" destOrd="0" parTransId="{0FD76A29-A9AE-4DFF-B31B-B5BFA05D3689}" sibTransId="{7538EB10-ABDB-4AD6-8E99-76D6CAEFDBC1}"/>
    <dgm:cxn modelId="{5077869C-DDBA-4E58-993D-CA736F40E706}" type="presOf" srcId="{F983431D-9A6E-406B-85A1-31B21BFBB0F5}" destId="{92B6B2C3-AD0D-4F42-AD0F-29E0B6C84F54}" srcOrd="0" destOrd="2" presId="urn:microsoft.com/office/officeart/2005/8/layout/list1"/>
    <dgm:cxn modelId="{BD253EA1-5D6D-49BC-A1D6-9018ED888E81}" type="presOf" srcId="{7E9768C8-8396-46F0-B98B-9BC264CDB83D}" destId="{92B6B2C3-AD0D-4F42-AD0F-29E0B6C84F54}" srcOrd="0" destOrd="1" presId="urn:microsoft.com/office/officeart/2005/8/layout/list1"/>
    <dgm:cxn modelId="{7B36CAA2-46A7-4D65-9CD1-A41B788A1984}" srcId="{1E277DD7-7B82-4B7E-9C40-5FA353E54D7B}" destId="{7FDCF1BC-D4BD-4DD6-A550-530DC57DEAB9}" srcOrd="1" destOrd="0" parTransId="{5CF8ED99-D9DB-4554-A07F-BB446AC9B8E9}" sibTransId="{F0F5FCD1-40AD-450B-80D5-7F71CC836D51}"/>
    <dgm:cxn modelId="{CDA1F0AA-4C6D-40E1-B219-8EE3CE68F460}" type="presOf" srcId="{1E277DD7-7B82-4B7E-9C40-5FA353E54D7B}" destId="{8176A5B1-FFF6-48DB-987B-CF0EBA4E2F69}" srcOrd="0" destOrd="0" presId="urn:microsoft.com/office/officeart/2005/8/layout/list1"/>
    <dgm:cxn modelId="{26BB45AD-C9F5-4A1D-AC9C-D33417649B3D}" type="presOf" srcId="{7FDCF1BC-D4BD-4DD6-A550-530DC57DEAB9}" destId="{58BB9C29-9A4E-4030-A998-29BD4BF3D4C9}" srcOrd="0" destOrd="0" presId="urn:microsoft.com/office/officeart/2005/8/layout/list1"/>
    <dgm:cxn modelId="{5C0617B7-5A3F-44CB-AFA4-4838270933E0}" type="presOf" srcId="{7B5831AF-CE41-49A5-8E3E-36FF74D91773}" destId="{04E6E89D-3F49-4419-8BA3-5C92A00625A9}" srcOrd="1" destOrd="0" presId="urn:microsoft.com/office/officeart/2005/8/layout/list1"/>
    <dgm:cxn modelId="{AD2508C3-1961-4610-98F5-6C1F2E985780}" type="presOf" srcId="{7FDCF1BC-D4BD-4DD6-A550-530DC57DEAB9}" destId="{DCA669FB-B3A5-4136-AB28-35A32408AEB2}" srcOrd="1" destOrd="0" presId="urn:microsoft.com/office/officeart/2005/8/layout/list1"/>
    <dgm:cxn modelId="{97F196D0-B77D-416C-AB25-7473680694F0}" type="presOf" srcId="{8F5B05E3-E87A-4EA5-A218-98EB8A3DB778}" destId="{CF524D93-76F9-40D2-B8DA-E520C6386D4B}" srcOrd="1" destOrd="0" presId="urn:microsoft.com/office/officeart/2005/8/layout/list1"/>
    <dgm:cxn modelId="{C0607DEC-374F-428B-A5BC-7EBA65765349}" srcId="{1E277DD7-7B82-4B7E-9C40-5FA353E54D7B}" destId="{7B5831AF-CE41-49A5-8E3E-36FF74D91773}" srcOrd="0" destOrd="0" parTransId="{49E2F6C7-426A-419C-97C2-A8027039656A}" sibTransId="{2B0D8B84-CC70-4DD2-A4CB-F8208E1746EC}"/>
    <dgm:cxn modelId="{7E74F8EF-0FB0-487E-886C-03CEA506E2B1}" srcId="{8F5B05E3-E87A-4EA5-A218-98EB8A3DB778}" destId="{454CE0FD-2BC9-4D4B-A4F7-C3EAB6DC9C0B}" srcOrd="2" destOrd="0" parTransId="{E68276FB-98F3-4C41-AFD3-1FFF50351B31}" sibTransId="{304181F8-FB0C-4A7E-BEDF-2C7A493E7AB4}"/>
    <dgm:cxn modelId="{BD0FE3FB-17A9-4F9D-938C-DFC3AE890502}" type="presOf" srcId="{E6EACBC8-D29B-405F-B42B-29AF1FAE316F}" destId="{92B6B2C3-AD0D-4F42-AD0F-29E0B6C84F54}" srcOrd="0" destOrd="0" presId="urn:microsoft.com/office/officeart/2005/8/layout/list1"/>
    <dgm:cxn modelId="{CCBC41AF-167D-4ECD-A6E1-ECCD8176A696}" type="presParOf" srcId="{8176A5B1-FFF6-48DB-987B-CF0EBA4E2F69}" destId="{765B9422-57D8-413A-AF8F-2E59ECC97F95}" srcOrd="0" destOrd="0" presId="urn:microsoft.com/office/officeart/2005/8/layout/list1"/>
    <dgm:cxn modelId="{1AC14DA0-20D6-477F-96B3-69BD4BDC31B5}" type="presParOf" srcId="{765B9422-57D8-413A-AF8F-2E59ECC97F95}" destId="{FCA6ABE2-B2E2-4D01-AC75-51A19C6392D8}" srcOrd="0" destOrd="0" presId="urn:microsoft.com/office/officeart/2005/8/layout/list1"/>
    <dgm:cxn modelId="{D1C2E719-00A8-422B-AA65-A8A0908BFE22}" type="presParOf" srcId="{765B9422-57D8-413A-AF8F-2E59ECC97F95}" destId="{04E6E89D-3F49-4419-8BA3-5C92A00625A9}" srcOrd="1" destOrd="0" presId="urn:microsoft.com/office/officeart/2005/8/layout/list1"/>
    <dgm:cxn modelId="{226BB7EE-4D7A-4F4A-924A-FA05D94257E2}" type="presParOf" srcId="{8176A5B1-FFF6-48DB-987B-CF0EBA4E2F69}" destId="{01DD45FD-8B2A-4562-85DD-C2C05CDA75B6}" srcOrd="1" destOrd="0" presId="urn:microsoft.com/office/officeart/2005/8/layout/list1"/>
    <dgm:cxn modelId="{691450B0-8CD9-4AAD-AFDF-0B8883326E79}" type="presParOf" srcId="{8176A5B1-FFF6-48DB-987B-CF0EBA4E2F69}" destId="{F94B342D-9D70-400D-8152-E029E5CE0BB5}" srcOrd="2" destOrd="0" presId="urn:microsoft.com/office/officeart/2005/8/layout/list1"/>
    <dgm:cxn modelId="{8D4F41C6-F7BD-4EA9-AAFB-31B159F94828}" type="presParOf" srcId="{8176A5B1-FFF6-48DB-987B-CF0EBA4E2F69}" destId="{613D7148-6EE3-47E3-80CF-DDBE45060BF8}" srcOrd="3" destOrd="0" presId="urn:microsoft.com/office/officeart/2005/8/layout/list1"/>
    <dgm:cxn modelId="{443CC1C0-0712-4B11-9DE2-81ED0D67866B}" type="presParOf" srcId="{8176A5B1-FFF6-48DB-987B-CF0EBA4E2F69}" destId="{9AAC79C9-0EE8-4E0C-8AD8-6AD658EBB7FE}" srcOrd="4" destOrd="0" presId="urn:microsoft.com/office/officeart/2005/8/layout/list1"/>
    <dgm:cxn modelId="{D1CD96CF-F919-48E0-AD77-A0D43962C75C}" type="presParOf" srcId="{9AAC79C9-0EE8-4E0C-8AD8-6AD658EBB7FE}" destId="{58BB9C29-9A4E-4030-A998-29BD4BF3D4C9}" srcOrd="0" destOrd="0" presId="urn:microsoft.com/office/officeart/2005/8/layout/list1"/>
    <dgm:cxn modelId="{58DAD6A6-A9BE-4EEC-BE6D-D3B5BF9B520F}" type="presParOf" srcId="{9AAC79C9-0EE8-4E0C-8AD8-6AD658EBB7FE}" destId="{DCA669FB-B3A5-4136-AB28-35A32408AEB2}" srcOrd="1" destOrd="0" presId="urn:microsoft.com/office/officeart/2005/8/layout/list1"/>
    <dgm:cxn modelId="{7FB5E75D-46FB-41FB-99B9-273119C87A86}" type="presParOf" srcId="{8176A5B1-FFF6-48DB-987B-CF0EBA4E2F69}" destId="{4324D372-9607-4A5C-AC8A-1DEA985C9D87}" srcOrd="5" destOrd="0" presId="urn:microsoft.com/office/officeart/2005/8/layout/list1"/>
    <dgm:cxn modelId="{F955B760-54C9-44E7-8838-370C1EC4AE1F}" type="presParOf" srcId="{8176A5B1-FFF6-48DB-987B-CF0EBA4E2F69}" destId="{92B6B2C3-AD0D-4F42-AD0F-29E0B6C84F54}" srcOrd="6" destOrd="0" presId="urn:microsoft.com/office/officeart/2005/8/layout/list1"/>
    <dgm:cxn modelId="{F84C9A80-202A-4736-9ED5-9527C5A7D093}" type="presParOf" srcId="{8176A5B1-FFF6-48DB-987B-CF0EBA4E2F69}" destId="{3D3F8B15-A4D4-4333-8BDE-03EEB72D16E3}" srcOrd="7" destOrd="0" presId="urn:microsoft.com/office/officeart/2005/8/layout/list1"/>
    <dgm:cxn modelId="{AF60556C-19F1-493A-A00E-ED19B204E8CF}" type="presParOf" srcId="{8176A5B1-FFF6-48DB-987B-CF0EBA4E2F69}" destId="{43A270A5-77BC-483F-A3F8-335874786F43}" srcOrd="8" destOrd="0" presId="urn:microsoft.com/office/officeart/2005/8/layout/list1"/>
    <dgm:cxn modelId="{F648A4F7-D89E-4B7D-ADD3-C53B3F9F5B15}" type="presParOf" srcId="{43A270A5-77BC-483F-A3F8-335874786F43}" destId="{2B90E034-B7FF-4A5F-866C-D948D75239AB}" srcOrd="0" destOrd="0" presId="urn:microsoft.com/office/officeart/2005/8/layout/list1"/>
    <dgm:cxn modelId="{CD75F12D-A798-4C83-B3E5-47DB72196EDC}" type="presParOf" srcId="{43A270A5-77BC-483F-A3F8-335874786F43}" destId="{02EFC53C-A845-4547-9774-61622AAC21B2}" srcOrd="1" destOrd="0" presId="urn:microsoft.com/office/officeart/2005/8/layout/list1"/>
    <dgm:cxn modelId="{542EA2C1-4B9E-449B-B662-8CF59DFE34C7}" type="presParOf" srcId="{8176A5B1-FFF6-48DB-987B-CF0EBA4E2F69}" destId="{9C004725-9617-4B8E-A682-206C353B32C1}" srcOrd="9" destOrd="0" presId="urn:microsoft.com/office/officeart/2005/8/layout/list1"/>
    <dgm:cxn modelId="{5E56ACCF-41C4-49DA-B255-0633E88451E4}" type="presParOf" srcId="{8176A5B1-FFF6-48DB-987B-CF0EBA4E2F69}" destId="{AA2A7B7D-C041-4F4E-823D-9E23D2405C7E}" srcOrd="10" destOrd="0" presId="urn:microsoft.com/office/officeart/2005/8/layout/list1"/>
    <dgm:cxn modelId="{109B3A16-F417-4C69-8335-CA82E8E0A61A}" type="presParOf" srcId="{8176A5B1-FFF6-48DB-987B-CF0EBA4E2F69}" destId="{C34A7AD7-FA81-4777-AA7C-C5EDFEA7F9F4}" srcOrd="11" destOrd="0" presId="urn:microsoft.com/office/officeart/2005/8/layout/list1"/>
    <dgm:cxn modelId="{70F5C954-AF14-4698-9BB6-45DB6474C323}" type="presParOf" srcId="{8176A5B1-FFF6-48DB-987B-CF0EBA4E2F69}" destId="{5227D46E-0452-4026-83AA-A490FAB49DBB}" srcOrd="12" destOrd="0" presId="urn:microsoft.com/office/officeart/2005/8/layout/list1"/>
    <dgm:cxn modelId="{FA196E9F-A50E-4544-BCF9-C4D1A8FF68D0}" type="presParOf" srcId="{5227D46E-0452-4026-83AA-A490FAB49DBB}" destId="{B5917E3A-4C65-42DE-95AF-D33181C3968E}" srcOrd="0" destOrd="0" presId="urn:microsoft.com/office/officeart/2005/8/layout/list1"/>
    <dgm:cxn modelId="{541AEE6F-4664-4C93-984F-A8568CB85B01}" type="presParOf" srcId="{5227D46E-0452-4026-83AA-A490FAB49DBB}" destId="{CF524D93-76F9-40D2-B8DA-E520C6386D4B}" srcOrd="1" destOrd="0" presId="urn:microsoft.com/office/officeart/2005/8/layout/list1"/>
    <dgm:cxn modelId="{152741AD-E2BC-49CF-BE3C-A9FBFA3B76E4}" type="presParOf" srcId="{8176A5B1-FFF6-48DB-987B-CF0EBA4E2F69}" destId="{9226A171-493A-41B0-9BED-0B3026BDD5AA}" srcOrd="13" destOrd="0" presId="urn:microsoft.com/office/officeart/2005/8/layout/list1"/>
    <dgm:cxn modelId="{583DE8D3-741E-4C36-9838-0D16D5D6A696}" type="presParOf" srcId="{8176A5B1-FFF6-48DB-987B-CF0EBA4E2F69}" destId="{84BACFD1-5950-40B2-8814-0DB37816FE7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842594-CFAC-46BB-A9E2-0CC577ABDF70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0144DE5-6877-4089-8091-0852A7436BA1}">
      <dgm:prSet/>
      <dgm:spPr/>
      <dgm:t>
        <a:bodyPr/>
        <a:lstStyle/>
        <a:p>
          <a:r>
            <a:rPr lang="en-US" b="1" dirty="0"/>
            <a:t>Prohibit Adverse Actions in Practice &amp; Contracts</a:t>
          </a:r>
          <a:endParaRPr lang="en-US" dirty="0"/>
        </a:p>
      </dgm:t>
    </dgm:pt>
    <dgm:pt modelId="{A2F2B3C0-4DBD-4B58-946E-03FBE3CFAA0B}" type="parTrans" cxnId="{F78C1A83-BBEF-471A-BCC4-346F61547DA5}">
      <dgm:prSet/>
      <dgm:spPr/>
      <dgm:t>
        <a:bodyPr/>
        <a:lstStyle/>
        <a:p>
          <a:endParaRPr lang="en-US"/>
        </a:p>
      </dgm:t>
    </dgm:pt>
    <dgm:pt modelId="{20697469-388C-4499-9ED3-5B7AE0B5CB3F}" type="sibTrans" cxnId="{F78C1A83-BBEF-471A-BCC4-346F61547DA5}">
      <dgm:prSet/>
      <dgm:spPr/>
      <dgm:t>
        <a:bodyPr/>
        <a:lstStyle/>
        <a:p>
          <a:endParaRPr lang="en-US"/>
        </a:p>
      </dgm:t>
    </dgm:pt>
    <dgm:pt modelId="{FCEABF9C-D73C-4B2B-A5A2-E2A190B79DB1}">
      <dgm:prSet/>
      <dgm:spPr/>
      <dgm:t>
        <a:bodyPr/>
        <a:lstStyle/>
        <a:p>
          <a:r>
            <a:rPr lang="en-US" dirty="0"/>
            <a:t>in Medical Malpractice Insurance (AB 571, 2023)</a:t>
          </a:r>
        </a:p>
      </dgm:t>
    </dgm:pt>
    <dgm:pt modelId="{E14FE737-54C1-4994-97BB-7A0D7F1A03A2}" type="parTrans" cxnId="{F5C537E3-E876-4AFC-9460-4C0EC86AFD58}">
      <dgm:prSet/>
      <dgm:spPr/>
      <dgm:t>
        <a:bodyPr/>
        <a:lstStyle/>
        <a:p>
          <a:endParaRPr lang="en-US"/>
        </a:p>
      </dgm:t>
    </dgm:pt>
    <dgm:pt modelId="{B82B42CB-A047-4CA7-9DAB-157773A62473}" type="sibTrans" cxnId="{F5C537E3-E876-4AFC-9460-4C0EC86AFD58}">
      <dgm:prSet/>
      <dgm:spPr/>
      <dgm:t>
        <a:bodyPr/>
        <a:lstStyle/>
        <a:p>
          <a:endParaRPr lang="en-US"/>
        </a:p>
      </dgm:t>
    </dgm:pt>
    <dgm:pt modelId="{639E974E-D3B5-4389-A61D-5F20DC2AC243}">
      <dgm:prSet/>
      <dgm:spPr/>
      <dgm:t>
        <a:bodyPr/>
        <a:lstStyle/>
        <a:p>
          <a:r>
            <a:rPr lang="en-US"/>
            <a:t>by Facility Admitting Privileges, Medical Staff Membership (AB 1707, 2023)</a:t>
          </a:r>
        </a:p>
      </dgm:t>
    </dgm:pt>
    <dgm:pt modelId="{335BBAF7-3217-4D56-BBC4-A115FDCA267D}" type="parTrans" cxnId="{A0CD1B15-051C-4161-A07B-AA36655A9294}">
      <dgm:prSet/>
      <dgm:spPr/>
      <dgm:t>
        <a:bodyPr/>
        <a:lstStyle/>
        <a:p>
          <a:endParaRPr lang="en-US"/>
        </a:p>
      </dgm:t>
    </dgm:pt>
    <dgm:pt modelId="{4F038FD2-A965-4C33-92B2-6CF218F41137}" type="sibTrans" cxnId="{A0CD1B15-051C-4161-A07B-AA36655A9294}">
      <dgm:prSet/>
      <dgm:spPr/>
      <dgm:t>
        <a:bodyPr/>
        <a:lstStyle/>
        <a:p>
          <a:endParaRPr lang="en-US"/>
        </a:p>
      </dgm:t>
    </dgm:pt>
    <dgm:pt modelId="{CDFA1BAC-71E7-494E-81F5-6C888AB684FB}">
      <dgm:prSet/>
      <dgm:spPr/>
      <dgm:t>
        <a:bodyPr/>
        <a:lstStyle/>
        <a:p>
          <a:r>
            <a:rPr lang="en-US"/>
            <a:t>in Commercial Plan-Provider Contracts, Participation in Medicaid (SB 487, 2023)</a:t>
          </a:r>
        </a:p>
      </dgm:t>
    </dgm:pt>
    <dgm:pt modelId="{67A0C79E-F995-49F9-AD4E-FF0EBEC3C088}" type="parTrans" cxnId="{5F3A5430-445A-47A1-828A-D8FDEADF1552}">
      <dgm:prSet/>
      <dgm:spPr/>
      <dgm:t>
        <a:bodyPr/>
        <a:lstStyle/>
        <a:p>
          <a:endParaRPr lang="en-US"/>
        </a:p>
      </dgm:t>
    </dgm:pt>
    <dgm:pt modelId="{D6D80FF1-9733-4A94-B0BB-4082E72FB07C}" type="sibTrans" cxnId="{5F3A5430-445A-47A1-828A-D8FDEADF1552}">
      <dgm:prSet/>
      <dgm:spPr/>
      <dgm:t>
        <a:bodyPr/>
        <a:lstStyle/>
        <a:p>
          <a:endParaRPr lang="en-US"/>
        </a:p>
      </dgm:t>
    </dgm:pt>
    <dgm:pt modelId="{B67CAEC3-8BF5-4C51-9F20-CEAD6438640D}">
      <dgm:prSet/>
      <dgm:spPr/>
      <dgm:t>
        <a:bodyPr/>
        <a:lstStyle/>
        <a:p>
          <a:r>
            <a:rPr lang="en-US" b="1"/>
            <a:t>Privacy Protections Prohibit Disclosure of</a:t>
          </a:r>
          <a:endParaRPr lang="en-US"/>
        </a:p>
      </dgm:t>
    </dgm:pt>
    <dgm:pt modelId="{F5118B43-4B2C-41CF-B915-CB93482D6CD8}" type="parTrans" cxnId="{D3EF6B91-0B0B-4583-B0A6-430EA57A2ABE}">
      <dgm:prSet/>
      <dgm:spPr/>
      <dgm:t>
        <a:bodyPr/>
        <a:lstStyle/>
        <a:p>
          <a:endParaRPr lang="en-US"/>
        </a:p>
      </dgm:t>
    </dgm:pt>
    <dgm:pt modelId="{D51EFF59-421C-490E-8F87-9A4B5C0E18F2}" type="sibTrans" cxnId="{D3EF6B91-0B0B-4583-B0A6-430EA57A2ABE}">
      <dgm:prSet/>
      <dgm:spPr/>
      <dgm:t>
        <a:bodyPr/>
        <a:lstStyle/>
        <a:p>
          <a:endParaRPr lang="en-US"/>
        </a:p>
      </dgm:t>
    </dgm:pt>
    <dgm:pt modelId="{0AAA6C85-D07E-45E8-B46C-19009BB00B16}">
      <dgm:prSet/>
      <dgm:spPr/>
      <dgm:t>
        <a:bodyPr/>
        <a:lstStyle/>
        <a:p>
          <a:r>
            <a:rPr lang="en-US"/>
            <a:t>Information in Response to Foreign Subpoenas (AB 2091, 2022)</a:t>
          </a:r>
        </a:p>
      </dgm:t>
    </dgm:pt>
    <dgm:pt modelId="{48A8B36D-B15B-4B6A-AB95-0D13270D0918}" type="parTrans" cxnId="{F2254890-FC94-45BB-926E-583F2974146E}">
      <dgm:prSet/>
      <dgm:spPr/>
      <dgm:t>
        <a:bodyPr/>
        <a:lstStyle/>
        <a:p>
          <a:endParaRPr lang="en-US"/>
        </a:p>
      </dgm:t>
    </dgm:pt>
    <dgm:pt modelId="{E661AC45-7EF1-437C-B1E8-701D9F0135FB}" type="sibTrans" cxnId="{F2254890-FC94-45BB-926E-583F2974146E}">
      <dgm:prSet/>
      <dgm:spPr/>
      <dgm:t>
        <a:bodyPr/>
        <a:lstStyle/>
        <a:p>
          <a:endParaRPr lang="en-US"/>
        </a:p>
      </dgm:t>
    </dgm:pt>
    <dgm:pt modelId="{A5EC577C-9D78-4774-B8F8-BEC5373B4EE5}">
      <dgm:prSet/>
      <dgm:spPr/>
      <dgm:t>
        <a:bodyPr/>
        <a:lstStyle/>
        <a:p>
          <a:r>
            <a:rPr lang="en-US"/>
            <a:t>Sensitive Service Records to Data Exchanges (AB 352, 2023)</a:t>
          </a:r>
        </a:p>
      </dgm:t>
    </dgm:pt>
    <dgm:pt modelId="{FA106137-43B7-426B-A57E-3565C4191CB3}" type="parTrans" cxnId="{1ABC6D27-6FDD-4B35-9D74-19158B43796B}">
      <dgm:prSet/>
      <dgm:spPr/>
      <dgm:t>
        <a:bodyPr/>
        <a:lstStyle/>
        <a:p>
          <a:endParaRPr lang="en-US"/>
        </a:p>
      </dgm:t>
    </dgm:pt>
    <dgm:pt modelId="{0B1B1AB9-1805-46F6-AB1F-D71C0D89FFCE}" type="sibTrans" cxnId="{1ABC6D27-6FDD-4B35-9D74-19158B43796B}">
      <dgm:prSet/>
      <dgm:spPr/>
      <dgm:t>
        <a:bodyPr/>
        <a:lstStyle/>
        <a:p>
          <a:endParaRPr lang="en-US"/>
        </a:p>
      </dgm:t>
    </dgm:pt>
    <dgm:pt modelId="{C0CEFBE9-D947-41E2-B316-074B0FD22480}">
      <dgm:prSet/>
      <dgm:spPr/>
      <dgm:t>
        <a:bodyPr/>
        <a:lstStyle/>
        <a:p>
          <a:r>
            <a:rPr lang="en-US"/>
            <a:t>Reproductive Health Application Data by Non-Covered Entities (AB 254, 2023)</a:t>
          </a:r>
        </a:p>
      </dgm:t>
    </dgm:pt>
    <dgm:pt modelId="{D0ECC561-A300-4890-9AAC-C0D941647EA3}" type="parTrans" cxnId="{E85DE979-A632-4FA1-9E98-7EE291689EB8}">
      <dgm:prSet/>
      <dgm:spPr/>
      <dgm:t>
        <a:bodyPr/>
        <a:lstStyle/>
        <a:p>
          <a:endParaRPr lang="en-US"/>
        </a:p>
      </dgm:t>
    </dgm:pt>
    <dgm:pt modelId="{13AE3611-D5BC-451B-918A-789011543A50}" type="sibTrans" cxnId="{E85DE979-A632-4FA1-9E98-7EE291689EB8}">
      <dgm:prSet/>
      <dgm:spPr/>
      <dgm:t>
        <a:bodyPr/>
        <a:lstStyle/>
        <a:p>
          <a:endParaRPr lang="en-US"/>
        </a:p>
      </dgm:t>
    </dgm:pt>
    <dgm:pt modelId="{44CEE53C-A99D-44E2-8641-040BB486D627}">
      <dgm:prSet/>
      <dgm:spPr/>
      <dgm:t>
        <a:bodyPr/>
        <a:lstStyle/>
        <a:p>
          <a:r>
            <a:rPr lang="en-US"/>
            <a:t>Consumer Digital Reproductive Health Data (AB 1194, 2023) (closed exception in CA Consumer Privacy Act for risk/danger of death or injury to natural person)</a:t>
          </a:r>
        </a:p>
      </dgm:t>
    </dgm:pt>
    <dgm:pt modelId="{111BC731-D641-4452-BEF8-2B71FF190851}" type="parTrans" cxnId="{91FA8846-178A-4C55-86BE-FCBA0EE26C3E}">
      <dgm:prSet/>
      <dgm:spPr/>
      <dgm:t>
        <a:bodyPr/>
        <a:lstStyle/>
        <a:p>
          <a:endParaRPr lang="en-US"/>
        </a:p>
      </dgm:t>
    </dgm:pt>
    <dgm:pt modelId="{262D95ED-B389-4027-AB4E-D0E08D26E29F}" type="sibTrans" cxnId="{91FA8846-178A-4C55-86BE-FCBA0EE26C3E}">
      <dgm:prSet/>
      <dgm:spPr/>
      <dgm:t>
        <a:bodyPr/>
        <a:lstStyle/>
        <a:p>
          <a:endParaRPr lang="en-US"/>
        </a:p>
      </dgm:t>
    </dgm:pt>
    <dgm:pt modelId="{97A1D90A-5434-467B-BA50-0C71942AF910}" type="pres">
      <dgm:prSet presAssocID="{EA842594-CFAC-46BB-A9E2-0CC577ABDF70}" presName="linear" presStyleCnt="0">
        <dgm:presLayoutVars>
          <dgm:dir/>
          <dgm:animLvl val="lvl"/>
          <dgm:resizeHandles val="exact"/>
        </dgm:presLayoutVars>
      </dgm:prSet>
      <dgm:spPr/>
    </dgm:pt>
    <dgm:pt modelId="{CFCF0DEC-FC54-409B-9392-8104DF2324B0}" type="pres">
      <dgm:prSet presAssocID="{E0144DE5-6877-4089-8091-0852A7436BA1}" presName="parentLin" presStyleCnt="0"/>
      <dgm:spPr/>
    </dgm:pt>
    <dgm:pt modelId="{8830DC2D-289B-4480-8AC6-D3AD29244458}" type="pres">
      <dgm:prSet presAssocID="{E0144DE5-6877-4089-8091-0852A7436BA1}" presName="parentLeftMargin" presStyleLbl="node1" presStyleIdx="0" presStyleCnt="2"/>
      <dgm:spPr/>
    </dgm:pt>
    <dgm:pt modelId="{7A8CA886-5FC4-4CBE-95AE-C3DAE336CD58}" type="pres">
      <dgm:prSet presAssocID="{E0144DE5-6877-4089-8091-0852A7436BA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4B18030-78DC-493D-9A01-314BADADBF28}" type="pres">
      <dgm:prSet presAssocID="{E0144DE5-6877-4089-8091-0852A7436BA1}" presName="negativeSpace" presStyleCnt="0"/>
      <dgm:spPr/>
    </dgm:pt>
    <dgm:pt modelId="{4EA7C37C-84CA-405D-8968-6BD31456C3A6}" type="pres">
      <dgm:prSet presAssocID="{E0144DE5-6877-4089-8091-0852A7436BA1}" presName="childText" presStyleLbl="conFgAcc1" presStyleIdx="0" presStyleCnt="2">
        <dgm:presLayoutVars>
          <dgm:bulletEnabled val="1"/>
        </dgm:presLayoutVars>
      </dgm:prSet>
      <dgm:spPr/>
    </dgm:pt>
    <dgm:pt modelId="{02B4D2FF-82CC-4E11-B4F0-4CA6C47F80C3}" type="pres">
      <dgm:prSet presAssocID="{20697469-388C-4499-9ED3-5B7AE0B5CB3F}" presName="spaceBetweenRectangles" presStyleCnt="0"/>
      <dgm:spPr/>
    </dgm:pt>
    <dgm:pt modelId="{D1340ED4-F2D4-4DAB-AB30-9E0997496551}" type="pres">
      <dgm:prSet presAssocID="{B67CAEC3-8BF5-4C51-9F20-CEAD6438640D}" presName="parentLin" presStyleCnt="0"/>
      <dgm:spPr/>
    </dgm:pt>
    <dgm:pt modelId="{83A93685-E086-4345-98E4-772709E99A70}" type="pres">
      <dgm:prSet presAssocID="{B67CAEC3-8BF5-4C51-9F20-CEAD6438640D}" presName="parentLeftMargin" presStyleLbl="node1" presStyleIdx="0" presStyleCnt="2"/>
      <dgm:spPr/>
    </dgm:pt>
    <dgm:pt modelId="{91BF2870-6A46-4B61-9FDA-E9F527AB0E59}" type="pres">
      <dgm:prSet presAssocID="{B67CAEC3-8BF5-4C51-9F20-CEAD6438640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1FEBA6F5-4103-43C8-A6CF-C7CD5E25948E}" type="pres">
      <dgm:prSet presAssocID="{B67CAEC3-8BF5-4C51-9F20-CEAD6438640D}" presName="negativeSpace" presStyleCnt="0"/>
      <dgm:spPr/>
    </dgm:pt>
    <dgm:pt modelId="{BFCEB1D6-784F-4F57-92EA-DAF02FE3A020}" type="pres">
      <dgm:prSet presAssocID="{B67CAEC3-8BF5-4C51-9F20-CEAD6438640D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63AB2800-288F-483B-AC69-E06A316971E2}" type="presOf" srcId="{B67CAEC3-8BF5-4C51-9F20-CEAD6438640D}" destId="{83A93685-E086-4345-98E4-772709E99A70}" srcOrd="0" destOrd="0" presId="urn:microsoft.com/office/officeart/2005/8/layout/list1"/>
    <dgm:cxn modelId="{A0CD1B15-051C-4161-A07B-AA36655A9294}" srcId="{E0144DE5-6877-4089-8091-0852A7436BA1}" destId="{639E974E-D3B5-4389-A61D-5F20DC2AC243}" srcOrd="1" destOrd="0" parTransId="{335BBAF7-3217-4D56-BBC4-A115FDCA267D}" sibTransId="{4F038FD2-A965-4C33-92B2-6CF218F41137}"/>
    <dgm:cxn modelId="{31EC9A1F-7350-4C84-A8AE-7FA492A1FF44}" type="presOf" srcId="{639E974E-D3B5-4389-A61D-5F20DC2AC243}" destId="{4EA7C37C-84CA-405D-8968-6BD31456C3A6}" srcOrd="0" destOrd="1" presId="urn:microsoft.com/office/officeart/2005/8/layout/list1"/>
    <dgm:cxn modelId="{1ABC6D27-6FDD-4B35-9D74-19158B43796B}" srcId="{B67CAEC3-8BF5-4C51-9F20-CEAD6438640D}" destId="{A5EC577C-9D78-4774-B8F8-BEC5373B4EE5}" srcOrd="1" destOrd="0" parTransId="{FA106137-43B7-426B-A57E-3565C4191CB3}" sibTransId="{0B1B1AB9-1805-46F6-AB1F-D71C0D89FFCE}"/>
    <dgm:cxn modelId="{5F3A5430-445A-47A1-828A-D8FDEADF1552}" srcId="{E0144DE5-6877-4089-8091-0852A7436BA1}" destId="{CDFA1BAC-71E7-494E-81F5-6C888AB684FB}" srcOrd="2" destOrd="0" parTransId="{67A0C79E-F995-49F9-AD4E-FF0EBEC3C088}" sibTransId="{D6D80FF1-9733-4A94-B0BB-4082E72FB07C}"/>
    <dgm:cxn modelId="{23721845-6EE6-4D19-B2FE-685F575CF524}" type="presOf" srcId="{FCEABF9C-D73C-4B2B-A5A2-E2A190B79DB1}" destId="{4EA7C37C-84CA-405D-8968-6BD31456C3A6}" srcOrd="0" destOrd="0" presId="urn:microsoft.com/office/officeart/2005/8/layout/list1"/>
    <dgm:cxn modelId="{91FA8846-178A-4C55-86BE-FCBA0EE26C3E}" srcId="{B67CAEC3-8BF5-4C51-9F20-CEAD6438640D}" destId="{44CEE53C-A99D-44E2-8641-040BB486D627}" srcOrd="3" destOrd="0" parTransId="{111BC731-D641-4452-BEF8-2B71FF190851}" sibTransId="{262D95ED-B389-4027-AB4E-D0E08D26E29F}"/>
    <dgm:cxn modelId="{C80E4C6F-8899-494E-B7D9-99105D0C98B2}" type="presOf" srcId="{0AAA6C85-D07E-45E8-B46C-19009BB00B16}" destId="{BFCEB1D6-784F-4F57-92EA-DAF02FE3A020}" srcOrd="0" destOrd="0" presId="urn:microsoft.com/office/officeart/2005/8/layout/list1"/>
    <dgm:cxn modelId="{E85DE979-A632-4FA1-9E98-7EE291689EB8}" srcId="{B67CAEC3-8BF5-4C51-9F20-CEAD6438640D}" destId="{C0CEFBE9-D947-41E2-B316-074B0FD22480}" srcOrd="2" destOrd="0" parTransId="{D0ECC561-A300-4890-9AAC-C0D941647EA3}" sibTransId="{13AE3611-D5BC-451B-918A-789011543A50}"/>
    <dgm:cxn modelId="{F78C1A83-BBEF-471A-BCC4-346F61547DA5}" srcId="{EA842594-CFAC-46BB-A9E2-0CC577ABDF70}" destId="{E0144DE5-6877-4089-8091-0852A7436BA1}" srcOrd="0" destOrd="0" parTransId="{A2F2B3C0-4DBD-4B58-946E-03FBE3CFAA0B}" sibTransId="{20697469-388C-4499-9ED3-5B7AE0B5CB3F}"/>
    <dgm:cxn modelId="{F2254890-FC94-45BB-926E-583F2974146E}" srcId="{B67CAEC3-8BF5-4C51-9F20-CEAD6438640D}" destId="{0AAA6C85-D07E-45E8-B46C-19009BB00B16}" srcOrd="0" destOrd="0" parTransId="{48A8B36D-B15B-4B6A-AB95-0D13270D0918}" sibTransId="{E661AC45-7EF1-437C-B1E8-701D9F0135FB}"/>
    <dgm:cxn modelId="{D3EF6B91-0B0B-4583-B0A6-430EA57A2ABE}" srcId="{EA842594-CFAC-46BB-A9E2-0CC577ABDF70}" destId="{B67CAEC3-8BF5-4C51-9F20-CEAD6438640D}" srcOrd="1" destOrd="0" parTransId="{F5118B43-4B2C-41CF-B915-CB93482D6CD8}" sibTransId="{D51EFF59-421C-490E-8F87-9A4B5C0E18F2}"/>
    <dgm:cxn modelId="{F6C855A7-E708-418A-8F36-5D50C774F20E}" type="presOf" srcId="{E0144DE5-6877-4089-8091-0852A7436BA1}" destId="{8830DC2D-289B-4480-8AC6-D3AD29244458}" srcOrd="0" destOrd="0" presId="urn:microsoft.com/office/officeart/2005/8/layout/list1"/>
    <dgm:cxn modelId="{3DCF7BAB-33E5-4933-B620-3B8CCE236553}" type="presOf" srcId="{CDFA1BAC-71E7-494E-81F5-6C888AB684FB}" destId="{4EA7C37C-84CA-405D-8968-6BD31456C3A6}" srcOrd="0" destOrd="2" presId="urn:microsoft.com/office/officeart/2005/8/layout/list1"/>
    <dgm:cxn modelId="{B47513C4-F639-4C77-B79A-415F754634F9}" type="presOf" srcId="{44CEE53C-A99D-44E2-8641-040BB486D627}" destId="{BFCEB1D6-784F-4F57-92EA-DAF02FE3A020}" srcOrd="0" destOrd="3" presId="urn:microsoft.com/office/officeart/2005/8/layout/list1"/>
    <dgm:cxn modelId="{83AC85D4-D687-470D-B487-1E1B818FEF38}" type="presOf" srcId="{C0CEFBE9-D947-41E2-B316-074B0FD22480}" destId="{BFCEB1D6-784F-4F57-92EA-DAF02FE3A020}" srcOrd="0" destOrd="2" presId="urn:microsoft.com/office/officeart/2005/8/layout/list1"/>
    <dgm:cxn modelId="{6E6E4BE1-30B4-40A9-9777-F1B71D7D4ACF}" type="presOf" srcId="{A5EC577C-9D78-4774-B8F8-BEC5373B4EE5}" destId="{BFCEB1D6-784F-4F57-92EA-DAF02FE3A020}" srcOrd="0" destOrd="1" presId="urn:microsoft.com/office/officeart/2005/8/layout/list1"/>
    <dgm:cxn modelId="{F5C537E3-E876-4AFC-9460-4C0EC86AFD58}" srcId="{E0144DE5-6877-4089-8091-0852A7436BA1}" destId="{FCEABF9C-D73C-4B2B-A5A2-E2A190B79DB1}" srcOrd="0" destOrd="0" parTransId="{E14FE737-54C1-4994-97BB-7A0D7F1A03A2}" sibTransId="{B82B42CB-A047-4CA7-9DAB-157773A62473}"/>
    <dgm:cxn modelId="{05F08CF8-7402-41E3-BB58-1E8448A7309C}" type="presOf" srcId="{E0144DE5-6877-4089-8091-0852A7436BA1}" destId="{7A8CA886-5FC4-4CBE-95AE-C3DAE336CD58}" srcOrd="1" destOrd="0" presId="urn:microsoft.com/office/officeart/2005/8/layout/list1"/>
    <dgm:cxn modelId="{3D2AA3FA-3039-433E-B96B-BEE659896797}" type="presOf" srcId="{B67CAEC3-8BF5-4C51-9F20-CEAD6438640D}" destId="{91BF2870-6A46-4B61-9FDA-E9F527AB0E59}" srcOrd="1" destOrd="0" presId="urn:microsoft.com/office/officeart/2005/8/layout/list1"/>
    <dgm:cxn modelId="{B7EE57FE-3D8D-435A-BC12-1C86A468F186}" type="presOf" srcId="{EA842594-CFAC-46BB-A9E2-0CC577ABDF70}" destId="{97A1D90A-5434-467B-BA50-0C71942AF910}" srcOrd="0" destOrd="0" presId="urn:microsoft.com/office/officeart/2005/8/layout/list1"/>
    <dgm:cxn modelId="{1725632C-7CEC-4E19-B5AF-4CC84C7C37B3}" type="presParOf" srcId="{97A1D90A-5434-467B-BA50-0C71942AF910}" destId="{CFCF0DEC-FC54-409B-9392-8104DF2324B0}" srcOrd="0" destOrd="0" presId="urn:microsoft.com/office/officeart/2005/8/layout/list1"/>
    <dgm:cxn modelId="{E5D9AFE5-7877-47B5-A968-D8DC8D923BF7}" type="presParOf" srcId="{CFCF0DEC-FC54-409B-9392-8104DF2324B0}" destId="{8830DC2D-289B-4480-8AC6-D3AD29244458}" srcOrd="0" destOrd="0" presId="urn:microsoft.com/office/officeart/2005/8/layout/list1"/>
    <dgm:cxn modelId="{55645786-99DA-4B65-8A47-AE3D25CB0B20}" type="presParOf" srcId="{CFCF0DEC-FC54-409B-9392-8104DF2324B0}" destId="{7A8CA886-5FC4-4CBE-95AE-C3DAE336CD58}" srcOrd="1" destOrd="0" presId="urn:microsoft.com/office/officeart/2005/8/layout/list1"/>
    <dgm:cxn modelId="{1E8FF332-8828-42D2-8790-AA26AF562DAE}" type="presParOf" srcId="{97A1D90A-5434-467B-BA50-0C71942AF910}" destId="{54B18030-78DC-493D-9A01-314BADADBF28}" srcOrd="1" destOrd="0" presId="urn:microsoft.com/office/officeart/2005/8/layout/list1"/>
    <dgm:cxn modelId="{6575F8D4-418C-4CF7-B1C5-5C5371E91827}" type="presParOf" srcId="{97A1D90A-5434-467B-BA50-0C71942AF910}" destId="{4EA7C37C-84CA-405D-8968-6BD31456C3A6}" srcOrd="2" destOrd="0" presId="urn:microsoft.com/office/officeart/2005/8/layout/list1"/>
    <dgm:cxn modelId="{6286F7B8-3449-4F99-A401-AD8F77E9460E}" type="presParOf" srcId="{97A1D90A-5434-467B-BA50-0C71942AF910}" destId="{02B4D2FF-82CC-4E11-B4F0-4CA6C47F80C3}" srcOrd="3" destOrd="0" presId="urn:microsoft.com/office/officeart/2005/8/layout/list1"/>
    <dgm:cxn modelId="{64EFA9B0-C5D9-4133-BE63-88C818812A1A}" type="presParOf" srcId="{97A1D90A-5434-467B-BA50-0C71942AF910}" destId="{D1340ED4-F2D4-4DAB-AB30-9E0997496551}" srcOrd="4" destOrd="0" presId="urn:microsoft.com/office/officeart/2005/8/layout/list1"/>
    <dgm:cxn modelId="{33259D21-64A9-4F61-A073-8E86E5B7689F}" type="presParOf" srcId="{D1340ED4-F2D4-4DAB-AB30-9E0997496551}" destId="{83A93685-E086-4345-98E4-772709E99A70}" srcOrd="0" destOrd="0" presId="urn:microsoft.com/office/officeart/2005/8/layout/list1"/>
    <dgm:cxn modelId="{CC1806EB-910F-487A-A92E-3DDD03D5D838}" type="presParOf" srcId="{D1340ED4-F2D4-4DAB-AB30-9E0997496551}" destId="{91BF2870-6A46-4B61-9FDA-E9F527AB0E59}" srcOrd="1" destOrd="0" presId="urn:microsoft.com/office/officeart/2005/8/layout/list1"/>
    <dgm:cxn modelId="{7EDE1685-591F-4B1F-92D8-965334FF946C}" type="presParOf" srcId="{97A1D90A-5434-467B-BA50-0C71942AF910}" destId="{1FEBA6F5-4103-43C8-A6CF-C7CD5E25948E}" srcOrd="5" destOrd="0" presId="urn:microsoft.com/office/officeart/2005/8/layout/list1"/>
    <dgm:cxn modelId="{366387DB-024B-460D-854E-69B0A6582748}" type="presParOf" srcId="{97A1D90A-5434-467B-BA50-0C71942AF910}" destId="{BFCEB1D6-784F-4F57-92EA-DAF02FE3A020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4B342D-9D70-400D-8152-E029E5CE0BB5}">
      <dsp:nvSpPr>
        <dsp:cNvPr id="0" name=""/>
        <dsp:cNvSpPr/>
      </dsp:nvSpPr>
      <dsp:spPr>
        <a:xfrm>
          <a:off x="0" y="215229"/>
          <a:ext cx="11331702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E6E89D-3F49-4419-8BA3-5C92A00625A9}">
      <dsp:nvSpPr>
        <dsp:cNvPr id="0" name=""/>
        <dsp:cNvSpPr/>
      </dsp:nvSpPr>
      <dsp:spPr>
        <a:xfrm>
          <a:off x="566585" y="23349"/>
          <a:ext cx="7932191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9818" tIns="0" rIns="29981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Decriminalize Abortion/Pregnancy Loss </a:t>
          </a:r>
          <a:r>
            <a:rPr lang="en-US" sz="2000" kern="1200" dirty="0"/>
            <a:t>(AB 2223, 2022)</a:t>
          </a:r>
        </a:p>
      </dsp:txBody>
      <dsp:txXfrm>
        <a:off x="585319" y="42083"/>
        <a:ext cx="7894723" cy="346292"/>
      </dsp:txXfrm>
    </dsp:sp>
    <dsp:sp modelId="{92B6B2C3-AD0D-4F42-AD0F-29E0B6C84F54}">
      <dsp:nvSpPr>
        <dsp:cNvPr id="0" name=""/>
        <dsp:cNvSpPr/>
      </dsp:nvSpPr>
      <dsp:spPr>
        <a:xfrm>
          <a:off x="0" y="804909"/>
          <a:ext cx="11331702" cy="1351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9466" tIns="270764" rIns="87946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Enforcement of OOS Abortion Laws, Civil Liability/Judgements (AB 1666, 2022)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Surveillance of Abortion, Enforcement of OOS Prosecutions (AB 1242, 2022)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Enforcement of OOS Subpoenas (AB 2091, 2022)</a:t>
          </a:r>
        </a:p>
      </dsp:txBody>
      <dsp:txXfrm>
        <a:off x="0" y="804909"/>
        <a:ext cx="11331702" cy="1351350"/>
      </dsp:txXfrm>
    </dsp:sp>
    <dsp:sp modelId="{DCA669FB-B3A5-4136-AB28-35A32408AEB2}">
      <dsp:nvSpPr>
        <dsp:cNvPr id="0" name=""/>
        <dsp:cNvSpPr/>
      </dsp:nvSpPr>
      <dsp:spPr>
        <a:xfrm>
          <a:off x="566585" y="613029"/>
          <a:ext cx="7932191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9818" tIns="0" rIns="29981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Prohibit State Court Enforcement of Out-of-State Laws</a:t>
          </a:r>
          <a:endParaRPr lang="en-US" sz="2000" kern="1200"/>
        </a:p>
      </dsp:txBody>
      <dsp:txXfrm>
        <a:off x="585319" y="631763"/>
        <a:ext cx="7894723" cy="346292"/>
      </dsp:txXfrm>
    </dsp:sp>
    <dsp:sp modelId="{AA2A7B7D-C041-4F4E-823D-9E23D2405C7E}">
      <dsp:nvSpPr>
        <dsp:cNvPr id="0" name=""/>
        <dsp:cNvSpPr/>
      </dsp:nvSpPr>
      <dsp:spPr>
        <a:xfrm>
          <a:off x="0" y="2418339"/>
          <a:ext cx="11331702" cy="98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9466" tIns="270764" rIns="87946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Prohibit Bail Agent/Bounty Hunter Apprehension of CA Individuals for OOS Criminal, Regardless of Patient Location (SB 345, 2023)</a:t>
          </a:r>
        </a:p>
      </dsp:txBody>
      <dsp:txXfrm>
        <a:off x="0" y="2418339"/>
        <a:ext cx="11331702" cy="982800"/>
      </dsp:txXfrm>
    </dsp:sp>
    <dsp:sp modelId="{02EFC53C-A845-4547-9774-61622AAC21B2}">
      <dsp:nvSpPr>
        <dsp:cNvPr id="0" name=""/>
        <dsp:cNvSpPr/>
      </dsp:nvSpPr>
      <dsp:spPr>
        <a:xfrm>
          <a:off x="566585" y="2226459"/>
          <a:ext cx="7932191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9818" tIns="0" rIns="29981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Protect Apprehension of CA Abortion Providers</a:t>
          </a:r>
          <a:endParaRPr lang="en-US" sz="2000" kern="1200" dirty="0"/>
        </a:p>
      </dsp:txBody>
      <dsp:txXfrm>
        <a:off x="585319" y="2245193"/>
        <a:ext cx="7894723" cy="346292"/>
      </dsp:txXfrm>
    </dsp:sp>
    <dsp:sp modelId="{84BACFD1-5950-40B2-8814-0DB37816FE78}">
      <dsp:nvSpPr>
        <dsp:cNvPr id="0" name=""/>
        <dsp:cNvSpPr/>
      </dsp:nvSpPr>
      <dsp:spPr>
        <a:xfrm>
          <a:off x="0" y="3663219"/>
          <a:ext cx="11331702" cy="1351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9466" tIns="270764" rIns="87946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Medical Board Discipline of Licensees (AB 2626, 2022)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Adverse Actions in Provider Licensure (AB 2626, 2022; SB 345 &amp; 385, 2023)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Adverse Actions by Healing Arts Board based on OOS Law/Action (AB 345, 2023)</a:t>
          </a:r>
        </a:p>
      </dsp:txBody>
      <dsp:txXfrm>
        <a:off x="0" y="3663219"/>
        <a:ext cx="11331702" cy="1351350"/>
      </dsp:txXfrm>
    </dsp:sp>
    <dsp:sp modelId="{CF524D93-76F9-40D2-B8DA-E520C6386D4B}">
      <dsp:nvSpPr>
        <dsp:cNvPr id="0" name=""/>
        <dsp:cNvSpPr/>
      </dsp:nvSpPr>
      <dsp:spPr>
        <a:xfrm>
          <a:off x="566585" y="3471339"/>
          <a:ext cx="7932191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9818" tIns="0" rIns="29981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Prohibit Professional Discipline/Licensure Actions</a:t>
          </a:r>
          <a:endParaRPr lang="en-US" sz="2000" kern="1200"/>
        </a:p>
      </dsp:txBody>
      <dsp:txXfrm>
        <a:off x="585319" y="3490073"/>
        <a:ext cx="7894723" cy="3462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A7C37C-84CA-405D-8968-6BD31456C3A6}">
      <dsp:nvSpPr>
        <dsp:cNvPr id="0" name=""/>
        <dsp:cNvSpPr/>
      </dsp:nvSpPr>
      <dsp:spPr>
        <a:xfrm>
          <a:off x="0" y="330247"/>
          <a:ext cx="11331702" cy="166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9466" tIns="458216" rIns="879466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in Medical Malpractice Insurance (AB 571, 2023)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by Facility Admitting Privileges, Medical Staff Membership (AB 1707, 2023)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in Commercial Plan-Provider Contracts, Participation in Medicaid (SB 487, 2023)</a:t>
          </a:r>
        </a:p>
      </dsp:txBody>
      <dsp:txXfrm>
        <a:off x="0" y="330247"/>
        <a:ext cx="11331702" cy="1663200"/>
      </dsp:txXfrm>
    </dsp:sp>
    <dsp:sp modelId="{7A8CA886-5FC4-4CBE-95AE-C3DAE336CD58}">
      <dsp:nvSpPr>
        <dsp:cNvPr id="0" name=""/>
        <dsp:cNvSpPr/>
      </dsp:nvSpPr>
      <dsp:spPr>
        <a:xfrm>
          <a:off x="566585" y="5527"/>
          <a:ext cx="7932191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9818" tIns="0" rIns="299818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Prohibit Adverse Actions in Practice &amp; Contracts</a:t>
          </a:r>
          <a:endParaRPr lang="en-US" sz="2200" kern="1200" dirty="0"/>
        </a:p>
      </dsp:txBody>
      <dsp:txXfrm>
        <a:off x="598288" y="37230"/>
        <a:ext cx="7868785" cy="586034"/>
      </dsp:txXfrm>
    </dsp:sp>
    <dsp:sp modelId="{BFCEB1D6-784F-4F57-92EA-DAF02FE3A020}">
      <dsp:nvSpPr>
        <dsp:cNvPr id="0" name=""/>
        <dsp:cNvSpPr/>
      </dsp:nvSpPr>
      <dsp:spPr>
        <a:xfrm>
          <a:off x="0" y="2436967"/>
          <a:ext cx="11331702" cy="2356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9466" tIns="458216" rIns="879466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Information in Response to Foreign Subpoenas (AB 2091, 2022)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Sensitive Service Records to Data Exchanges (AB 352, 2023)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Reproductive Health Application Data by Non-Covered Entities (AB 254, 2023)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Consumer Digital Reproductive Health Data (AB 1194, 2023) (closed exception in CA Consumer Privacy Act for risk/danger of death or injury to natural person)</a:t>
          </a:r>
        </a:p>
      </dsp:txBody>
      <dsp:txXfrm>
        <a:off x="0" y="2436967"/>
        <a:ext cx="11331702" cy="2356200"/>
      </dsp:txXfrm>
    </dsp:sp>
    <dsp:sp modelId="{91BF2870-6A46-4B61-9FDA-E9F527AB0E59}">
      <dsp:nvSpPr>
        <dsp:cNvPr id="0" name=""/>
        <dsp:cNvSpPr/>
      </dsp:nvSpPr>
      <dsp:spPr>
        <a:xfrm>
          <a:off x="566585" y="2112247"/>
          <a:ext cx="7932191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9818" tIns="0" rIns="299818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Privacy Protections Prohibit Disclosure of</a:t>
          </a:r>
          <a:endParaRPr lang="en-US" sz="2200" kern="1200"/>
        </a:p>
      </dsp:txBody>
      <dsp:txXfrm>
        <a:off x="598288" y="2143950"/>
        <a:ext cx="7868785" cy="586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3FDC17-C6B8-4E2D-9E01-B64C1BBAF8D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51FF4D-36DA-4D85-8343-891BEE2D39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58344AA-B61B-48CB-8910-00BDCAB849A7}" type="datetimeFigureOut">
              <a:rPr lang="en-US"/>
              <a:pPr>
                <a:defRPr/>
              </a:pPr>
              <a:t>10/7/2024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42934-9772-44B3-A9B0-8465174E55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38A835-DE04-4A33-8E66-3DDDB07ABCA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AEF5A85-E750-4CB9-A707-D62EA73B27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6E58F21-1BA8-400C-B9D5-D355D22832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B1FF1B-6D91-4BC1-9118-24B72EA1FA0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0D7AF8C-4096-4612-9AFC-4D53FC40A30E}" type="datetimeFigureOut">
              <a:rPr lang="en-US"/>
              <a:pPr>
                <a:defRPr/>
              </a:pPr>
              <a:t>10/7/2024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D724338-AC23-4C2F-8D8E-69F4D200FE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033DFF2-75D9-4973-8812-A9D2624568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6475DA-F28A-4A9F-A3B2-3A913338AB2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8F69D0-6715-4DA4-AF3C-F6E20FE949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A83A635-BF57-4D7C-BF46-456F998595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83A635-BF57-4D7C-BF46-456F9985958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839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83A635-BF57-4D7C-BF46-456F9985958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965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02B15-4310-B70E-CF04-1581DECC8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EEE7DF-62BB-90DD-2B92-5A205796F7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2D11FD-920E-B3A3-81C5-605532584D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0114F1-F570-4834-E055-F4F9DA5C70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83A635-BF57-4D7C-BF46-456F9985958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052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83A635-BF57-4D7C-BF46-456F9985958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119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:a16="http://schemas.microsoft.com/office/drawing/2014/main" id="{55247B37-333A-4F91-86B1-81E31D3FF2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138" y="723900"/>
            <a:ext cx="27813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2AC65E2A-5812-4B62-AD1B-3FFCE3E3CB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1738" y="4502150"/>
            <a:ext cx="777875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7EF3CD8A-B447-4D30-8EBC-9BA3733F1B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075" y="6240463"/>
            <a:ext cx="11303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AF6420F-D0B6-4621-BFD5-823A2BABF40D}"/>
              </a:ext>
            </a:extLst>
          </p:cNvPr>
          <p:cNvSpPr/>
          <p:nvPr userDrawn="1"/>
        </p:nvSpPr>
        <p:spPr>
          <a:xfrm>
            <a:off x="-38100" y="6057900"/>
            <a:ext cx="12230100" cy="603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465082" y="2627879"/>
            <a:ext cx="6710633" cy="577139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0"/>
          </p:nvPr>
        </p:nvSpPr>
        <p:spPr>
          <a:xfrm>
            <a:off x="7277100" y="1"/>
            <a:ext cx="4914900" cy="5913120"/>
          </a:xfrm>
          <a:prstGeom prst="rect">
            <a:avLst/>
          </a:prstGeom>
          <a:noFill/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9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473598" y="3338313"/>
            <a:ext cx="5257800" cy="35020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47"/>
          <p:cNvSpPr>
            <a:spLocks noGrp="1"/>
          </p:cNvSpPr>
          <p:nvPr>
            <p:ph type="body" sz="quarter" idx="11"/>
          </p:nvPr>
        </p:nvSpPr>
        <p:spPr>
          <a:xfrm>
            <a:off x="465082" y="5728357"/>
            <a:ext cx="5284788" cy="1793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8911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>
            <a:extLst>
              <a:ext uri="{FF2B5EF4-FFF2-40B4-BE49-F238E27FC236}">
                <a16:creationId xmlns:a16="http://schemas.microsoft.com/office/drawing/2014/main" id="{CCCFEFE4-9890-4FC1-BF6B-632BF2641D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90325" y="-22225"/>
            <a:ext cx="682625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hart Placeholder 3"/>
          <p:cNvSpPr>
            <a:spLocks noGrp="1"/>
          </p:cNvSpPr>
          <p:nvPr>
            <p:ph type="chart" sz="quarter" idx="22"/>
          </p:nvPr>
        </p:nvSpPr>
        <p:spPr>
          <a:xfrm>
            <a:off x="338328" y="1097280"/>
            <a:ext cx="11331702" cy="4798695"/>
          </a:xfrm>
        </p:spPr>
        <p:txBody>
          <a:bodyPr lIns="0" tIns="0" rtlCol="0">
            <a:normAutofit/>
          </a:bodyPr>
          <a:lstStyle/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38328" y="338328"/>
            <a:ext cx="10515600" cy="519728"/>
          </a:xfrm>
          <a:prstGeom prst="rect">
            <a:avLst/>
          </a:prstGeom>
        </p:spPr>
        <p:txBody>
          <a:bodyPr t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137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>
            <a:extLst>
              <a:ext uri="{FF2B5EF4-FFF2-40B4-BE49-F238E27FC236}">
                <a16:creationId xmlns:a16="http://schemas.microsoft.com/office/drawing/2014/main" id="{77AA3802-7F1A-441F-BE70-D48F8CD707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90325" y="-22225"/>
            <a:ext cx="682625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hart Placeholder 3"/>
          <p:cNvSpPr>
            <a:spLocks noGrp="1"/>
          </p:cNvSpPr>
          <p:nvPr>
            <p:ph type="chart" sz="quarter" idx="22"/>
          </p:nvPr>
        </p:nvSpPr>
        <p:spPr>
          <a:xfrm>
            <a:off x="5770180" y="1097279"/>
            <a:ext cx="5819567" cy="4800601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6" name="Text Placeholder 20"/>
          <p:cNvSpPr>
            <a:spLocks noGrp="1"/>
          </p:cNvSpPr>
          <p:nvPr>
            <p:ph type="body" sz="quarter" idx="21"/>
          </p:nvPr>
        </p:nvSpPr>
        <p:spPr>
          <a:xfrm>
            <a:off x="338328" y="1097280"/>
            <a:ext cx="5148072" cy="4800601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2B47"/>
              </a:buClr>
              <a:buSzPct val="80000"/>
              <a:buFont typeface="Arial Black" panose="020B0A04020102020204" pitchFamily="34" charset="0"/>
              <a:buChar char="+"/>
              <a:tabLst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38328" y="338328"/>
            <a:ext cx="10515600" cy="519728"/>
          </a:xfrm>
          <a:prstGeom prst="rect">
            <a:avLst/>
          </a:prstGeom>
        </p:spPr>
        <p:txBody>
          <a:bodyPr t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809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0"/>
          <p:cNvSpPr>
            <a:spLocks noGrp="1"/>
          </p:cNvSpPr>
          <p:nvPr>
            <p:ph type="title" hasCustomPrompt="1"/>
          </p:nvPr>
        </p:nvSpPr>
        <p:spPr>
          <a:xfrm>
            <a:off x="338328" y="936699"/>
            <a:ext cx="6837388" cy="512199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Click add title</a:t>
            </a:r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0"/>
          </p:nvPr>
        </p:nvSpPr>
        <p:spPr>
          <a:xfrm>
            <a:off x="7277100" y="1"/>
            <a:ext cx="4914900" cy="6058691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599" y="6240760"/>
            <a:ext cx="1130293" cy="37193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-38100" y="6058693"/>
            <a:ext cx="12230100" cy="593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EC16DA-C993-F944-2390-417DCD7545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8329" y="338328"/>
            <a:ext cx="6837388" cy="552450"/>
          </a:xfrm>
        </p:spPr>
        <p:txBody>
          <a:bodyPr lIns="0" tIns="0" rIns="0" bIns="0"/>
          <a:lstStyle>
            <a:lvl1pPr marL="0" indent="0" algn="l" defTabSz="9144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3500" b="1" kern="1200" dirty="0" smtClean="0">
                <a:solidFill>
                  <a:srgbClr val="002B47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633423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">
          <p15:clr>
            <a:srgbClr val="FBAE40"/>
          </p15:clr>
        </p15:guide>
        <p15:guide id="2" pos="11088">
          <p15:clr>
            <a:srgbClr val="FBAE40"/>
          </p15:clr>
        </p15:guide>
        <p15:guide id="4" orient="horz" pos="2052">
          <p15:clr>
            <a:srgbClr val="FBAE40"/>
          </p15:clr>
        </p15:guide>
        <p15:guide id="5" orient="horz" pos="5796">
          <p15:clr>
            <a:srgbClr val="FBAE40"/>
          </p15:clr>
        </p15:guide>
        <p15:guide id="6" orient="horz" pos="5976">
          <p15:clr>
            <a:srgbClr val="FBAE40"/>
          </p15:clr>
        </p15:guide>
        <p15:guide id="7" orient="horz" pos="684">
          <p15:clr>
            <a:srgbClr val="FBAE40"/>
          </p15:clr>
        </p15:guide>
        <p15:guide id="8" orient="horz" pos="3456">
          <p15:clr>
            <a:srgbClr val="FBAE40"/>
          </p15:clr>
        </p15:guide>
        <p15:guide id="9" pos="6876">
          <p15:clr>
            <a:srgbClr val="FBAE40"/>
          </p15:clr>
        </p15:guide>
        <p15:guide id="10" orient="horz" pos="630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Slid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/>
          <p:cNvSpPr>
            <a:spLocks noGrp="1"/>
          </p:cNvSpPr>
          <p:nvPr>
            <p:ph type="pic" sz="quarter" idx="10"/>
          </p:nvPr>
        </p:nvSpPr>
        <p:spPr>
          <a:xfrm>
            <a:off x="7277100" y="1"/>
            <a:ext cx="4914900" cy="6058691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599" y="6240760"/>
            <a:ext cx="1130293" cy="37193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-38100" y="6058693"/>
            <a:ext cx="12230100" cy="593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EC16DA-C993-F944-2390-417DCD7545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8329" y="338328"/>
            <a:ext cx="6837388" cy="552450"/>
          </a:xfrm>
        </p:spPr>
        <p:txBody>
          <a:bodyPr lIns="0" tIns="0" rIns="0" bIns="0"/>
          <a:lstStyle>
            <a:lvl1pPr marL="0" indent="0" algn="l" defTabSz="9144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3500" b="1" kern="1200" dirty="0" smtClean="0">
                <a:solidFill>
                  <a:srgbClr val="002B47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1427CC-5166-4E57-1249-A1A6079205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112" y="1103313"/>
            <a:ext cx="6837388" cy="4840287"/>
          </a:xfr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4671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">
          <p15:clr>
            <a:srgbClr val="FBAE40"/>
          </p15:clr>
        </p15:guide>
        <p15:guide id="2" pos="11088">
          <p15:clr>
            <a:srgbClr val="FBAE40"/>
          </p15:clr>
        </p15:guide>
        <p15:guide id="4" orient="horz" pos="2052">
          <p15:clr>
            <a:srgbClr val="FBAE40"/>
          </p15:clr>
        </p15:guide>
        <p15:guide id="5" orient="horz" pos="5796">
          <p15:clr>
            <a:srgbClr val="FBAE40"/>
          </p15:clr>
        </p15:guide>
        <p15:guide id="6" orient="horz" pos="5976">
          <p15:clr>
            <a:srgbClr val="FBAE40"/>
          </p15:clr>
        </p15:guide>
        <p15:guide id="7" orient="horz" pos="684">
          <p15:clr>
            <a:srgbClr val="FBAE40"/>
          </p15:clr>
        </p15:guide>
        <p15:guide id="8" orient="horz" pos="3456">
          <p15:clr>
            <a:srgbClr val="FBAE40"/>
          </p15:clr>
        </p15:guide>
        <p15:guide id="9" pos="6876">
          <p15:clr>
            <a:srgbClr val="FBAE40"/>
          </p15:clr>
        </p15:guide>
        <p15:guide id="10" orient="horz" pos="630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>
            <a:extLst>
              <a:ext uri="{FF2B5EF4-FFF2-40B4-BE49-F238E27FC236}">
                <a16:creationId xmlns:a16="http://schemas.microsoft.com/office/drawing/2014/main" id="{3B2553A1-CD0A-4F73-90D9-26CFA509C1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12212638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0">
            <a:extLst>
              <a:ext uri="{FF2B5EF4-FFF2-40B4-BE49-F238E27FC236}">
                <a16:creationId xmlns:a16="http://schemas.microsoft.com/office/drawing/2014/main" id="{C5D74851-6E3D-46DB-96DB-E4E5ED598E73}"/>
              </a:ext>
            </a:extLst>
          </p:cNvPr>
          <p:cNvSpPr txBox="1">
            <a:spLocks/>
          </p:cNvSpPr>
          <p:nvPr userDrawn="1"/>
        </p:nvSpPr>
        <p:spPr>
          <a:xfrm>
            <a:off x="11113" y="2332038"/>
            <a:ext cx="12192000" cy="577850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rgbClr val="002B47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en-US" sz="4000" dirty="0">
              <a:solidFill>
                <a:srgbClr val="17C3D5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3F1A29-ADE5-4F77-A5C6-1785F1959698}"/>
              </a:ext>
            </a:extLst>
          </p:cNvPr>
          <p:cNvSpPr/>
          <p:nvPr userDrawn="1"/>
        </p:nvSpPr>
        <p:spPr>
          <a:xfrm>
            <a:off x="-11113" y="866775"/>
            <a:ext cx="12203113" cy="1246188"/>
          </a:xfrm>
          <a:prstGeom prst="rect">
            <a:avLst/>
          </a:prstGeom>
          <a:solidFill>
            <a:srgbClr val="002B4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48706" y="1071913"/>
            <a:ext cx="10515600" cy="519728"/>
          </a:xfrm>
          <a:prstGeom prst="rect">
            <a:avLst/>
          </a:prstGeom>
        </p:spPr>
        <p:txBody>
          <a:bodyPr tIns="0" rtlCol="0" anchor="t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915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>
            <a:extLst>
              <a:ext uri="{FF2B5EF4-FFF2-40B4-BE49-F238E27FC236}">
                <a16:creationId xmlns:a16="http://schemas.microsoft.com/office/drawing/2014/main" id="{08A37AEC-1615-47AC-869A-AF36AF333E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60325"/>
            <a:ext cx="12288838" cy="691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0">
            <a:extLst>
              <a:ext uri="{FF2B5EF4-FFF2-40B4-BE49-F238E27FC236}">
                <a16:creationId xmlns:a16="http://schemas.microsoft.com/office/drawing/2014/main" id="{2BC0350D-F561-4A85-AED9-B73B0B30BA2A}"/>
              </a:ext>
            </a:extLst>
          </p:cNvPr>
          <p:cNvSpPr txBox="1">
            <a:spLocks/>
          </p:cNvSpPr>
          <p:nvPr userDrawn="1"/>
        </p:nvSpPr>
        <p:spPr>
          <a:xfrm>
            <a:off x="11113" y="2332038"/>
            <a:ext cx="12192000" cy="577850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rgbClr val="002B47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en-US" sz="4000" dirty="0">
              <a:solidFill>
                <a:srgbClr val="17C3D5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B771A5-44E3-46FE-9D20-D9FD68E4BD67}"/>
              </a:ext>
            </a:extLst>
          </p:cNvPr>
          <p:cNvSpPr/>
          <p:nvPr userDrawn="1"/>
        </p:nvSpPr>
        <p:spPr>
          <a:xfrm>
            <a:off x="-11113" y="866775"/>
            <a:ext cx="12288838" cy="1246188"/>
          </a:xfrm>
          <a:prstGeom prst="rect">
            <a:avLst/>
          </a:prstGeom>
          <a:solidFill>
            <a:srgbClr val="002B4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-10508" y="1071913"/>
            <a:ext cx="12287562" cy="519728"/>
          </a:xfrm>
          <a:prstGeom prst="rect">
            <a:avLst/>
          </a:prstGeom>
        </p:spPr>
        <p:txBody>
          <a:bodyPr tIns="0" rtlCol="0" anchor="t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3953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>
            <a:extLst>
              <a:ext uri="{FF2B5EF4-FFF2-40B4-BE49-F238E27FC236}">
                <a16:creationId xmlns:a16="http://schemas.microsoft.com/office/drawing/2014/main" id="{223C7673-4C6A-47E4-84BD-57BCE6612D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12214226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0">
            <a:extLst>
              <a:ext uri="{FF2B5EF4-FFF2-40B4-BE49-F238E27FC236}">
                <a16:creationId xmlns:a16="http://schemas.microsoft.com/office/drawing/2014/main" id="{DC8AD02A-327B-4514-AF6E-424A9904657F}"/>
              </a:ext>
            </a:extLst>
          </p:cNvPr>
          <p:cNvSpPr txBox="1">
            <a:spLocks/>
          </p:cNvSpPr>
          <p:nvPr userDrawn="1"/>
        </p:nvSpPr>
        <p:spPr>
          <a:xfrm>
            <a:off x="11113" y="2332038"/>
            <a:ext cx="12192000" cy="577850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rgbClr val="002B47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en-US" sz="4000" dirty="0">
              <a:solidFill>
                <a:srgbClr val="17C3D5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50481F-EC92-4145-9562-92A7E488FC84}"/>
              </a:ext>
            </a:extLst>
          </p:cNvPr>
          <p:cNvSpPr/>
          <p:nvPr userDrawn="1"/>
        </p:nvSpPr>
        <p:spPr>
          <a:xfrm>
            <a:off x="-11113" y="866775"/>
            <a:ext cx="12288838" cy="1246188"/>
          </a:xfrm>
          <a:prstGeom prst="rect">
            <a:avLst/>
          </a:prstGeom>
          <a:solidFill>
            <a:srgbClr val="002B4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-10508" y="1071913"/>
            <a:ext cx="12287562" cy="519728"/>
          </a:xfrm>
          <a:prstGeom prst="rect">
            <a:avLst/>
          </a:prstGeom>
        </p:spPr>
        <p:txBody>
          <a:bodyPr tIns="0" rtlCol="0" anchor="t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103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0">
            <a:extLst>
              <a:ext uri="{FF2B5EF4-FFF2-40B4-BE49-F238E27FC236}">
                <a16:creationId xmlns:a16="http://schemas.microsoft.com/office/drawing/2014/main" id="{DC8AD02A-327B-4514-AF6E-424A9904657F}"/>
              </a:ext>
            </a:extLst>
          </p:cNvPr>
          <p:cNvSpPr txBox="1">
            <a:spLocks/>
          </p:cNvSpPr>
          <p:nvPr userDrawn="1"/>
        </p:nvSpPr>
        <p:spPr>
          <a:xfrm>
            <a:off x="11113" y="2332038"/>
            <a:ext cx="12192000" cy="577850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rgbClr val="002B47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en-US" sz="4000" dirty="0">
              <a:solidFill>
                <a:srgbClr val="17C3D5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50481F-EC92-4145-9562-92A7E488FC84}"/>
              </a:ext>
            </a:extLst>
          </p:cNvPr>
          <p:cNvSpPr/>
          <p:nvPr userDrawn="1"/>
        </p:nvSpPr>
        <p:spPr>
          <a:xfrm>
            <a:off x="-11113" y="866775"/>
            <a:ext cx="12288838" cy="1246188"/>
          </a:xfrm>
          <a:prstGeom prst="rect">
            <a:avLst/>
          </a:prstGeom>
          <a:solidFill>
            <a:srgbClr val="002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-10508" y="1071913"/>
            <a:ext cx="12287562" cy="519728"/>
          </a:xfrm>
          <a:prstGeom prst="rect">
            <a:avLst/>
          </a:prstGeom>
        </p:spPr>
        <p:txBody>
          <a:bodyPr tIns="0" rtlCol="0" anchor="t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8680878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0">
            <a:extLst>
              <a:ext uri="{FF2B5EF4-FFF2-40B4-BE49-F238E27FC236}">
                <a16:creationId xmlns:a16="http://schemas.microsoft.com/office/drawing/2014/main" id="{DC8AD02A-327B-4514-AF6E-424A9904657F}"/>
              </a:ext>
            </a:extLst>
          </p:cNvPr>
          <p:cNvSpPr txBox="1">
            <a:spLocks/>
          </p:cNvSpPr>
          <p:nvPr userDrawn="1"/>
        </p:nvSpPr>
        <p:spPr>
          <a:xfrm>
            <a:off x="11113" y="2332038"/>
            <a:ext cx="12192000" cy="577850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rgbClr val="002B47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en-US" sz="4000" dirty="0">
              <a:solidFill>
                <a:srgbClr val="17C3D5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18B059-8D8A-4CD5-3AA2-57F55F12F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" y="338328"/>
            <a:ext cx="10515600" cy="519728"/>
          </a:xfrm>
          <a:prstGeom prst="rect">
            <a:avLst/>
          </a:prstGeom>
        </p:spPr>
        <p:txBody>
          <a:bodyPr t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5865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>
            <a:extLst>
              <a:ext uri="{FF2B5EF4-FFF2-40B4-BE49-F238E27FC236}">
                <a16:creationId xmlns:a16="http://schemas.microsoft.com/office/drawing/2014/main" id="{47BD2479-C0C1-4F6E-A19F-B58407393B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2088" y="1476375"/>
            <a:ext cx="4187825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0">
            <a:extLst>
              <a:ext uri="{FF2B5EF4-FFF2-40B4-BE49-F238E27FC236}">
                <a16:creationId xmlns:a16="http://schemas.microsoft.com/office/drawing/2014/main" id="{35D7794B-3991-4B6B-9263-E425096AD3A6}"/>
              </a:ext>
            </a:extLst>
          </p:cNvPr>
          <p:cNvSpPr txBox="1">
            <a:spLocks/>
          </p:cNvSpPr>
          <p:nvPr userDrawn="1"/>
        </p:nvSpPr>
        <p:spPr>
          <a:xfrm>
            <a:off x="0" y="3930650"/>
            <a:ext cx="12192000" cy="1677988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rgbClr val="002B47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000" dirty="0"/>
              <a:t>Thank You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38200" y="4650686"/>
            <a:ext cx="10515600" cy="519728"/>
          </a:xfrm>
          <a:prstGeom prst="rect">
            <a:avLst/>
          </a:prstGeom>
        </p:spPr>
        <p:txBody>
          <a:bodyPr tIns="0" rtlCol="0" anchor="t">
            <a:noAutofit/>
          </a:bodyPr>
          <a:lstStyle>
            <a:lvl1pPr algn="ctr">
              <a:defRPr sz="3000">
                <a:solidFill>
                  <a:srgbClr val="1AC4D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327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>
            <a:extLst>
              <a:ext uri="{FF2B5EF4-FFF2-40B4-BE49-F238E27FC236}">
                <a16:creationId xmlns:a16="http://schemas.microsoft.com/office/drawing/2014/main" id="{98B3CAD8-981E-408E-AC8C-6198EAA211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90288" y="4502150"/>
            <a:ext cx="777875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FCA28509-06E9-435B-9595-9843ED1851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138" y="723900"/>
            <a:ext cx="27813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8E30C1E7-BE39-4577-BF8D-A3C3D68508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075" y="6240463"/>
            <a:ext cx="11303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5BBBCCE-A486-4455-B3B1-76743054EB8E}"/>
              </a:ext>
            </a:extLst>
          </p:cNvPr>
          <p:cNvSpPr/>
          <p:nvPr userDrawn="1"/>
        </p:nvSpPr>
        <p:spPr>
          <a:xfrm>
            <a:off x="-38100" y="6057900"/>
            <a:ext cx="12230100" cy="603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itle 30"/>
          <p:cNvSpPr>
            <a:spLocks noGrp="1"/>
          </p:cNvSpPr>
          <p:nvPr>
            <p:ph type="title"/>
          </p:nvPr>
        </p:nvSpPr>
        <p:spPr>
          <a:xfrm>
            <a:off x="465082" y="2627879"/>
            <a:ext cx="6710633" cy="57713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473598" y="3338313"/>
            <a:ext cx="5257800" cy="35020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7"/>
          <p:cNvSpPr>
            <a:spLocks noGrp="1"/>
          </p:cNvSpPr>
          <p:nvPr>
            <p:ph type="body" sz="quarter" idx="11"/>
          </p:nvPr>
        </p:nvSpPr>
        <p:spPr>
          <a:xfrm>
            <a:off x="465082" y="5728357"/>
            <a:ext cx="5284788" cy="1793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63023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0">
            <a:extLst>
              <a:ext uri="{FF2B5EF4-FFF2-40B4-BE49-F238E27FC236}">
                <a16:creationId xmlns:a16="http://schemas.microsoft.com/office/drawing/2014/main" id="{C4C08DAB-32CC-4402-A887-7F103E95BBC1}"/>
              </a:ext>
            </a:extLst>
          </p:cNvPr>
          <p:cNvSpPr txBox="1">
            <a:spLocks/>
          </p:cNvSpPr>
          <p:nvPr userDrawn="1"/>
        </p:nvSpPr>
        <p:spPr>
          <a:xfrm>
            <a:off x="0" y="3930650"/>
            <a:ext cx="12192000" cy="1677988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rgbClr val="002B47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000" dirty="0"/>
              <a:t>Thank You</a:t>
            </a: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896A502C-1D5E-427E-A0D0-4D37233A72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8838" y="558800"/>
            <a:ext cx="2854325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38200" y="4650686"/>
            <a:ext cx="10515600" cy="519728"/>
          </a:xfrm>
          <a:prstGeom prst="rect">
            <a:avLst/>
          </a:prstGeom>
        </p:spPr>
        <p:txBody>
          <a:bodyPr tIns="0" rtlCol="0" anchor="t">
            <a:noAutofit/>
          </a:bodyPr>
          <a:lstStyle>
            <a:lvl1pPr algn="ctr">
              <a:defRPr sz="3000">
                <a:solidFill>
                  <a:srgbClr val="1AC4D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6337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0">
            <a:extLst>
              <a:ext uri="{FF2B5EF4-FFF2-40B4-BE49-F238E27FC236}">
                <a16:creationId xmlns:a16="http://schemas.microsoft.com/office/drawing/2014/main" id="{C4C08DAB-32CC-4402-A887-7F103E95BBC1}"/>
              </a:ext>
            </a:extLst>
          </p:cNvPr>
          <p:cNvSpPr txBox="1">
            <a:spLocks/>
          </p:cNvSpPr>
          <p:nvPr userDrawn="1"/>
        </p:nvSpPr>
        <p:spPr>
          <a:xfrm>
            <a:off x="0" y="3930650"/>
            <a:ext cx="12192000" cy="1677988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rgbClr val="002B47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000" dirty="0"/>
              <a:t>Questions?</a:t>
            </a: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896A502C-1D5E-427E-A0D0-4D37233A72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8838" y="558800"/>
            <a:ext cx="2854325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38200" y="4650686"/>
            <a:ext cx="10515600" cy="519728"/>
          </a:xfrm>
          <a:prstGeom prst="rect">
            <a:avLst/>
          </a:prstGeom>
        </p:spPr>
        <p:txBody>
          <a:bodyPr tIns="0" rtlCol="0" anchor="t">
            <a:noAutofit/>
          </a:bodyPr>
          <a:lstStyle>
            <a:lvl1pPr algn="ctr">
              <a:defRPr sz="3000">
                <a:solidFill>
                  <a:srgbClr val="1AC4D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837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9C95D3-55CC-42E1-8267-F8F9E21C275B}"/>
              </a:ext>
            </a:extLst>
          </p:cNvPr>
          <p:cNvCxnSpPr/>
          <p:nvPr userDrawn="1"/>
        </p:nvCxnSpPr>
        <p:spPr>
          <a:xfrm>
            <a:off x="5027613" y="1011238"/>
            <a:ext cx="0" cy="4716462"/>
          </a:xfrm>
          <a:prstGeom prst="line">
            <a:avLst/>
          </a:prstGeom>
          <a:ln w="38100">
            <a:solidFill>
              <a:srgbClr val="002B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0">
            <a:extLst>
              <a:ext uri="{FF2B5EF4-FFF2-40B4-BE49-F238E27FC236}">
                <a16:creationId xmlns:a16="http://schemas.microsoft.com/office/drawing/2014/main" id="{160D408D-FC14-4453-BAFB-B7DE2AFA61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416050"/>
            <a:ext cx="3910013" cy="391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203F2A5E-922F-4660-8A39-1CF0553A4F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90325" y="-22225"/>
            <a:ext cx="682625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Placeholder 20"/>
          <p:cNvSpPr>
            <a:spLocks noGrp="1"/>
          </p:cNvSpPr>
          <p:nvPr>
            <p:ph type="body" sz="quarter" idx="21"/>
          </p:nvPr>
        </p:nvSpPr>
        <p:spPr>
          <a:xfrm>
            <a:off x="5688016" y="1094874"/>
            <a:ext cx="5901731" cy="4632157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2B47"/>
              </a:buClr>
              <a:buSzPct val="80000"/>
              <a:buFont typeface="Arial Black" panose="020B0A04020102020204" pitchFamily="34" charset="0"/>
              <a:buChar char="+"/>
              <a:tabLst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338328" y="338328"/>
            <a:ext cx="10515600" cy="519728"/>
          </a:xfrm>
          <a:prstGeom prst="rect">
            <a:avLst/>
          </a:prstGeom>
        </p:spPr>
        <p:txBody>
          <a:bodyPr t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349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>
            <a:extLst>
              <a:ext uri="{FF2B5EF4-FFF2-40B4-BE49-F238E27FC236}">
                <a16:creationId xmlns:a16="http://schemas.microsoft.com/office/drawing/2014/main" id="{A14EE589-3FBE-454C-B1B2-FDDF288BFC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90325" y="-22225"/>
            <a:ext cx="682625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5870629" y="984142"/>
            <a:ext cx="5719118" cy="4948028"/>
          </a:xfrm>
          <a:prstGeom prst="round2Diag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21"/>
          </p:nvPr>
        </p:nvSpPr>
        <p:spPr>
          <a:xfrm>
            <a:off x="338328" y="984143"/>
            <a:ext cx="5148072" cy="4948027"/>
          </a:xfrm>
        </p:spPr>
        <p:txBody>
          <a:bodyPr lIns="0" tIns="0"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338328" y="338328"/>
            <a:ext cx="10515600" cy="519728"/>
          </a:xfrm>
          <a:prstGeom prst="rect">
            <a:avLst/>
          </a:prstGeom>
        </p:spPr>
        <p:txBody>
          <a:bodyPr t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6899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07FD492A-815C-4176-8084-19F83AA1BA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90325" y="-22225"/>
            <a:ext cx="682625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Placeholder 20"/>
          <p:cNvSpPr>
            <a:spLocks noGrp="1"/>
          </p:cNvSpPr>
          <p:nvPr>
            <p:ph type="body" sz="quarter" idx="21"/>
          </p:nvPr>
        </p:nvSpPr>
        <p:spPr>
          <a:xfrm>
            <a:off x="498793" y="984144"/>
            <a:ext cx="11090953" cy="4901784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2B47"/>
              </a:buClr>
              <a:buSzPct val="80000"/>
              <a:buFont typeface="Arial Black" panose="020B0A04020102020204" pitchFamily="34" charset="0"/>
              <a:buChar char="+"/>
              <a:tabLst/>
              <a:defRPr sz="2400"/>
            </a:lvl1pPr>
            <a:lvl2pPr>
              <a:defRPr lang="en-US" sz="2400" kern="1200">
                <a:solidFill>
                  <a:srgbClr val="012B47"/>
                </a:solidFill>
                <a:latin typeface="Montserrat Medium" charset="0"/>
                <a:ea typeface="Montserrat Medium" charset="0"/>
                <a:cs typeface="Montserrat Medium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98794" y="234904"/>
            <a:ext cx="10515600" cy="519728"/>
          </a:xfrm>
          <a:prstGeom prst="rect">
            <a:avLst/>
          </a:prstGeom>
        </p:spPr>
        <p:txBody>
          <a:bodyPr t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908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>
            <a:extLst>
              <a:ext uri="{FF2B5EF4-FFF2-40B4-BE49-F238E27FC236}">
                <a16:creationId xmlns:a16="http://schemas.microsoft.com/office/drawing/2014/main" id="{A14EE589-3FBE-454C-B1B2-FDDF288BFC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90325" y="-22225"/>
            <a:ext cx="682625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5870629" y="984142"/>
            <a:ext cx="5719118" cy="4948028"/>
          </a:xfrm>
          <a:prstGeom prst="round2Diag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21"/>
          </p:nvPr>
        </p:nvSpPr>
        <p:spPr>
          <a:xfrm>
            <a:off x="338328" y="1097281"/>
            <a:ext cx="5148072" cy="4834890"/>
          </a:xfrm>
        </p:spPr>
        <p:txBody>
          <a:bodyPr lIns="0" tIns="0">
            <a:normAutofit/>
          </a:bodyPr>
          <a:lstStyle>
            <a:lvl1pPr marL="228600" indent="-228600">
              <a:lnSpc>
                <a:spcPct val="125000"/>
              </a:lnSpc>
              <a:spcAft>
                <a:spcPts val="600"/>
              </a:spcAft>
              <a:buFont typeface="Arial Black" panose="020B0A04020102020204" pitchFamily="34" charset="0"/>
              <a:buChar char="+"/>
              <a:defRPr sz="2400"/>
            </a:lvl1pPr>
            <a:lvl2pPr marL="457200" indent="-228600">
              <a:lnSpc>
                <a:spcPct val="125000"/>
              </a:lnSpc>
              <a:spcAft>
                <a:spcPts val="600"/>
              </a:spcAft>
              <a:buClr>
                <a:srgbClr val="17C3D5"/>
              </a:buClr>
              <a:buFont typeface="Arial Black" panose="020B0A04020102020204" pitchFamily="34" charset="0"/>
              <a:buChar char="▪"/>
              <a:defRPr/>
            </a:lvl2pPr>
            <a:lvl3pPr marL="685800" indent="-228600">
              <a:lnSpc>
                <a:spcPct val="125000"/>
              </a:lnSpc>
              <a:spcAft>
                <a:spcPts val="600"/>
              </a:spcAft>
              <a:buClr>
                <a:srgbClr val="FF9900"/>
              </a:buClr>
              <a:buFont typeface="Arial Black" panose="020B0A04020102020204" pitchFamily="34" charset="0"/>
              <a:buChar char="•"/>
              <a:defRPr/>
            </a:lvl3pPr>
            <a:lvl4pPr marL="914400" indent="-228600">
              <a:lnSpc>
                <a:spcPct val="125000"/>
              </a:lnSpc>
              <a:spcAft>
                <a:spcPts val="600"/>
              </a:spcAft>
              <a:tabLst/>
              <a:defRPr/>
            </a:lvl4pPr>
            <a:lvl5pPr marL="1143000" indent="-228600">
              <a:lnSpc>
                <a:spcPct val="125000"/>
              </a:lnSpc>
              <a:spcAft>
                <a:spcPts val="600"/>
              </a:spcAft>
              <a:buClr>
                <a:srgbClr val="17C3D5"/>
              </a:buClr>
              <a:buFont typeface="Arial Black" panose="020B0A04020102020204" pitchFamily="34" charset="0"/>
              <a:buChar char="+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338328" y="338328"/>
            <a:ext cx="10515600" cy="519728"/>
          </a:xfrm>
          <a:prstGeom prst="rect">
            <a:avLst/>
          </a:prstGeom>
        </p:spPr>
        <p:txBody>
          <a:bodyPr t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6899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07FD492A-815C-4176-8084-19F83AA1BA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90325" y="-22225"/>
            <a:ext cx="682625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Placeholder 20"/>
          <p:cNvSpPr>
            <a:spLocks noGrp="1"/>
          </p:cNvSpPr>
          <p:nvPr>
            <p:ph type="body" sz="quarter" idx="21"/>
          </p:nvPr>
        </p:nvSpPr>
        <p:spPr>
          <a:xfrm>
            <a:off x="338329" y="1097280"/>
            <a:ext cx="11251418" cy="4798695"/>
          </a:xfrm>
        </p:spPr>
        <p:txBody>
          <a:bodyPr lIns="0" tIns="0"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rgbClr val="002B47"/>
              </a:buClr>
              <a:buSzTx/>
              <a:buFont typeface="Arial Black" panose="020B0A04020102020204" pitchFamily="34" charset="0"/>
              <a:buChar char="+"/>
              <a:tabLst/>
              <a:defRPr sz="2400"/>
            </a:lvl1pPr>
            <a:lvl2pPr marL="571500" indent="-228600">
              <a:lnSpc>
                <a:spcPct val="125000"/>
              </a:lnSpc>
              <a:spcAft>
                <a:spcPts val="600"/>
              </a:spcAft>
              <a:buClr>
                <a:srgbClr val="17C3D5"/>
              </a:buClr>
              <a:buSzPct val="100000"/>
              <a:buFont typeface="Arial Black" panose="020B0A04020102020204" pitchFamily="34" charset="0"/>
              <a:buChar char="▪"/>
              <a:defRPr/>
            </a:lvl2pPr>
            <a:lvl3pPr marL="800100" indent="-228600">
              <a:lnSpc>
                <a:spcPct val="125000"/>
              </a:lnSpc>
              <a:spcAft>
                <a:spcPts val="600"/>
              </a:spcAft>
              <a:buClr>
                <a:schemeClr val="accent2"/>
              </a:buClr>
              <a:defRPr/>
            </a:lvl3pPr>
            <a:lvl4pPr marL="1143000" indent="-342900">
              <a:lnSpc>
                <a:spcPct val="125000"/>
              </a:lnSpc>
              <a:spcAft>
                <a:spcPts val="600"/>
              </a:spcAft>
              <a:buClr>
                <a:srgbClr val="002B47"/>
              </a:buClr>
              <a:buFont typeface="Arial Black" panose="020B0A04020102020204" pitchFamily="34" charset="0"/>
              <a:buChar char="▪"/>
              <a:defRPr/>
            </a:lvl4pPr>
            <a:lvl5pPr marL="1371600" indent="-2286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38328" y="338328"/>
            <a:ext cx="10515600" cy="519728"/>
          </a:xfrm>
          <a:prstGeom prst="rect">
            <a:avLst/>
          </a:prstGeom>
        </p:spPr>
        <p:txBody>
          <a:bodyPr t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908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E96D5EA0-2A96-4F2E-9E81-BE32CCDCE2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90325" y="-22225"/>
            <a:ext cx="682625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Placeholder 20"/>
          <p:cNvSpPr>
            <a:spLocks noGrp="1"/>
          </p:cNvSpPr>
          <p:nvPr>
            <p:ph type="body" sz="quarter" idx="21"/>
          </p:nvPr>
        </p:nvSpPr>
        <p:spPr>
          <a:xfrm>
            <a:off x="338328" y="1097280"/>
            <a:ext cx="11251419" cy="4519778"/>
          </a:xfrm>
        </p:spPr>
        <p:txBody>
          <a:bodyPr lIns="0" t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3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38328" y="338328"/>
            <a:ext cx="10515600" cy="519728"/>
          </a:xfrm>
          <a:prstGeom prst="rect">
            <a:avLst/>
          </a:prstGeom>
        </p:spPr>
        <p:txBody>
          <a:bodyPr t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3576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BE99A753-C34A-4D0E-9CA3-BA372ACA37D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90325" y="-22225"/>
            <a:ext cx="682625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338328" y="953146"/>
            <a:ext cx="11251419" cy="4932781"/>
          </a:xfrm>
          <a:prstGeom prst="round2DiagRect">
            <a:avLst/>
          </a:prstGeom>
        </p:spPr>
        <p:txBody>
          <a:bodyPr lIns="0" tIns="0" rtlCol="0">
            <a:normAutofit/>
          </a:bodyPr>
          <a:lstStyle/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38328" y="338328"/>
            <a:ext cx="10515600" cy="519728"/>
          </a:xfrm>
          <a:prstGeom prst="rect">
            <a:avLst/>
          </a:prstGeom>
        </p:spPr>
        <p:txBody>
          <a:bodyPr t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823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15">
            <a:extLst>
              <a:ext uri="{FF2B5EF4-FFF2-40B4-BE49-F238E27FC236}">
                <a16:creationId xmlns:a16="http://schemas.microsoft.com/office/drawing/2014/main" id="{BDCD7DCF-7A38-4E85-BE91-EC6BA43B2C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38328" y="1825625"/>
            <a:ext cx="11015472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49C969-F108-423F-9146-787051A13E07}"/>
              </a:ext>
            </a:extLst>
          </p:cNvPr>
          <p:cNvSpPr/>
          <p:nvPr userDrawn="1"/>
        </p:nvSpPr>
        <p:spPr>
          <a:xfrm>
            <a:off x="-38100" y="6057900"/>
            <a:ext cx="12230100" cy="603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8" name="Title Placeholder 2">
            <a:extLst>
              <a:ext uri="{FF2B5EF4-FFF2-40B4-BE49-F238E27FC236}">
                <a16:creationId xmlns:a16="http://schemas.microsoft.com/office/drawing/2014/main" id="{D29F3930-0D1A-4A1E-B225-2E90D8E5DE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38328" y="365125"/>
            <a:ext cx="11015472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pic>
        <p:nvPicPr>
          <p:cNvPr id="1031" name="Picture 7">
            <a:extLst>
              <a:ext uri="{FF2B5EF4-FFF2-40B4-BE49-F238E27FC236}">
                <a16:creationId xmlns:a16="http://schemas.microsoft.com/office/drawing/2014/main" id="{60000713-B69A-4DC7-BD12-C6DA90B159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075" y="6240463"/>
            <a:ext cx="11303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6BCAB7F-3D91-E14A-63B6-1E04E860937D}"/>
              </a:ext>
            </a:extLst>
          </p:cNvPr>
          <p:cNvSpPr txBox="1">
            <a:spLocks/>
          </p:cNvSpPr>
          <p:nvPr userDrawn="1"/>
        </p:nvSpPr>
        <p:spPr>
          <a:xfrm>
            <a:off x="8276823" y="6377771"/>
            <a:ext cx="3412469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 baseline="0" dirty="0">
                <a:solidFill>
                  <a:schemeClr val="tx1">
                    <a:tint val="75000"/>
                  </a:schemeClr>
                </a:solidFill>
                <a:latin typeface="Montserrat" charset="0"/>
                <a:ea typeface="+mn-ea"/>
                <a:cs typeface="+mn-cs"/>
              </a:defRPr>
            </a:lvl1pPr>
            <a:lvl2pPr marL="4572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7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7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7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7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800" dirty="0"/>
              <a:t>© Copyright 2024 by California Medical Association        </a:t>
            </a:r>
            <a:fld id="{E45531DD-CC0D-4809-84DD-E46941A5BC5B}" type="slidenum">
              <a:rPr lang="en-US" sz="800" smtClean="0"/>
              <a:pPr algn="r">
                <a:defRPr/>
              </a:pPr>
              <a:t>‹#›</a:t>
            </a:fld>
            <a:endParaRPr lang="en-US" sz="800" dirty="0">
              <a:latin typeface="Montserrat" panose="00000500000000000000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41" r:id="rId4"/>
    <p:sldLayoutId id="2147483942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45" r:id="rId12"/>
    <p:sldLayoutId id="2147483946" r:id="rId13"/>
    <p:sldLayoutId id="2147483935" r:id="rId14"/>
    <p:sldLayoutId id="2147483936" r:id="rId15"/>
    <p:sldLayoutId id="2147483937" r:id="rId16"/>
    <p:sldLayoutId id="2147483943" r:id="rId17"/>
    <p:sldLayoutId id="2147483944" r:id="rId18"/>
    <p:sldLayoutId id="2147483938" r:id="rId19"/>
    <p:sldLayoutId id="2147483939" r:id="rId20"/>
    <p:sldLayoutId id="2147483940" r:id="rId21"/>
  </p:sldLayoutIdLst>
  <p:hf hd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500" b="1" kern="1200">
          <a:solidFill>
            <a:srgbClr val="002B47"/>
          </a:solidFill>
          <a:latin typeface="Montserrat" charset="0"/>
          <a:ea typeface="Montserrat" charset="0"/>
          <a:cs typeface="Montserrat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500" b="1">
          <a:solidFill>
            <a:srgbClr val="002B47"/>
          </a:solidFill>
          <a:latin typeface="Montserrat" panose="00000500000000000000" pitchFamily="2" charset="0"/>
          <a:ea typeface="Montserrat" panose="00000500000000000000" pitchFamily="2" charset="0"/>
          <a:cs typeface="Montserrat" panose="00000500000000000000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500" b="1">
          <a:solidFill>
            <a:srgbClr val="002B47"/>
          </a:solidFill>
          <a:latin typeface="Montserrat" panose="00000500000000000000" pitchFamily="2" charset="0"/>
          <a:ea typeface="Montserrat" panose="00000500000000000000" pitchFamily="2" charset="0"/>
          <a:cs typeface="Montserrat" panose="00000500000000000000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500" b="1">
          <a:solidFill>
            <a:srgbClr val="002B47"/>
          </a:solidFill>
          <a:latin typeface="Montserrat" panose="00000500000000000000" pitchFamily="2" charset="0"/>
          <a:ea typeface="Montserrat" panose="00000500000000000000" pitchFamily="2" charset="0"/>
          <a:cs typeface="Montserrat" panose="00000500000000000000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500" b="1">
          <a:solidFill>
            <a:srgbClr val="002B47"/>
          </a:solidFill>
          <a:latin typeface="Montserrat" panose="00000500000000000000" pitchFamily="2" charset="0"/>
          <a:ea typeface="Montserrat" panose="00000500000000000000" pitchFamily="2" charset="0"/>
          <a:cs typeface="Montserrat" panose="00000500000000000000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500" b="1">
          <a:solidFill>
            <a:srgbClr val="002B47"/>
          </a:solidFill>
          <a:latin typeface="Montserrat" panose="00000500000000000000" pitchFamily="2" charset="0"/>
          <a:ea typeface="Montserrat" panose="00000500000000000000" pitchFamily="2" charset="0"/>
          <a:cs typeface="Montserrat" panose="00000500000000000000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500" b="1">
          <a:solidFill>
            <a:srgbClr val="002B47"/>
          </a:solidFill>
          <a:latin typeface="Montserrat" panose="00000500000000000000" pitchFamily="2" charset="0"/>
          <a:ea typeface="Montserrat" panose="00000500000000000000" pitchFamily="2" charset="0"/>
          <a:cs typeface="Montserrat" panose="00000500000000000000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500" b="1">
          <a:solidFill>
            <a:srgbClr val="002B47"/>
          </a:solidFill>
          <a:latin typeface="Montserrat" panose="00000500000000000000" pitchFamily="2" charset="0"/>
          <a:ea typeface="Montserrat" panose="00000500000000000000" pitchFamily="2" charset="0"/>
          <a:cs typeface="Montserrat" panose="00000500000000000000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500" b="1">
          <a:solidFill>
            <a:srgbClr val="002B47"/>
          </a:solidFill>
          <a:latin typeface="Montserrat" panose="00000500000000000000" pitchFamily="2" charset="0"/>
          <a:ea typeface="Montserrat" panose="00000500000000000000" pitchFamily="2" charset="0"/>
          <a:cs typeface="Montserrat" panose="00000500000000000000" pitchFamily="2" charset="0"/>
        </a:defRPr>
      </a:lvl9pPr>
    </p:titleStyle>
    <p:bodyStyle>
      <a:lvl1pPr marL="228600" indent="-228600" algn="l" rtl="0" fontAlgn="base">
        <a:lnSpc>
          <a:spcPct val="150000"/>
        </a:lnSpc>
        <a:spcBef>
          <a:spcPts val="1000"/>
        </a:spcBef>
        <a:spcAft>
          <a:spcPct val="0"/>
        </a:spcAft>
        <a:buClr>
          <a:srgbClr val="002B47"/>
        </a:buClr>
        <a:buSzPct val="80000"/>
        <a:buFont typeface="Arial Black" panose="020B0A04020102020204" pitchFamily="34" charset="0"/>
        <a:buChar char="+"/>
        <a:defRPr lang="en-US" altLang="en-US" sz="2400" kern="1200" dirty="0">
          <a:solidFill>
            <a:srgbClr val="012B47"/>
          </a:solidFill>
          <a:latin typeface="Montserrat Medium" charset="0"/>
          <a:ea typeface="Montserrat Medium" charset="0"/>
          <a:cs typeface="Montserrat Medium" charset="0"/>
        </a:defRPr>
      </a:lvl1pPr>
      <a:lvl2pPr marL="457200" indent="-228600" algn="l" rtl="0" fontAlgn="base">
        <a:lnSpc>
          <a:spcPct val="150000"/>
        </a:lnSpc>
        <a:spcBef>
          <a:spcPts val="500"/>
        </a:spcBef>
        <a:spcAft>
          <a:spcPct val="0"/>
        </a:spcAft>
        <a:buClr>
          <a:srgbClr val="17C3D5"/>
        </a:buClr>
        <a:buSzPct val="80000"/>
        <a:buFont typeface="Wingdings" panose="05000000000000000000" pitchFamily="2" charset="2"/>
        <a:buChar char="§"/>
        <a:defRPr sz="2400" kern="1200">
          <a:solidFill>
            <a:srgbClr val="012B47"/>
          </a:solidFill>
          <a:latin typeface="Montserrat Medium" charset="0"/>
          <a:ea typeface="Montserrat Medium" charset="0"/>
          <a:cs typeface="Montserrat Medium" charset="0"/>
        </a:defRPr>
      </a:lvl2pPr>
      <a:lvl3pPr marL="685800" indent="-228600" algn="l" rtl="0" fontAlgn="base">
        <a:lnSpc>
          <a:spcPct val="150000"/>
        </a:lnSpc>
        <a:spcBef>
          <a:spcPts val="500"/>
        </a:spcBef>
        <a:spcAft>
          <a:spcPct val="0"/>
        </a:spcAft>
        <a:buClr>
          <a:srgbClr val="FF982C"/>
        </a:buClr>
        <a:buFont typeface="Arial Black" panose="020B0A04020102020204" pitchFamily="34" charset="0"/>
        <a:buChar char="•"/>
        <a:defRPr sz="2400" kern="1200">
          <a:solidFill>
            <a:srgbClr val="012B47"/>
          </a:solidFill>
          <a:latin typeface="Montserrat Medium" charset="0"/>
          <a:ea typeface="Montserrat Medium" charset="0"/>
          <a:cs typeface="Montserrat Medium" charset="0"/>
        </a:defRPr>
      </a:lvl3pPr>
      <a:lvl4pPr marL="914400" indent="-228600" algn="l" rtl="0" fontAlgn="base">
        <a:lnSpc>
          <a:spcPct val="15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12B47"/>
          </a:solidFill>
          <a:latin typeface="Montserrat Medium" charset="0"/>
          <a:ea typeface="Montserrat Medium" charset="0"/>
          <a:cs typeface="Montserrat Medium" charset="0"/>
        </a:defRPr>
      </a:lvl4pPr>
      <a:lvl5pPr marL="1143000" indent="-228600" algn="l" rtl="0" fontAlgn="base">
        <a:lnSpc>
          <a:spcPct val="150000"/>
        </a:lnSpc>
        <a:spcBef>
          <a:spcPts val="500"/>
        </a:spcBef>
        <a:spcAft>
          <a:spcPct val="0"/>
        </a:spcAft>
        <a:buClr>
          <a:srgbClr val="17C3D5"/>
        </a:buClr>
        <a:buSzPct val="80000"/>
        <a:buFont typeface="Arial Black" panose="020B0A04020102020204" pitchFamily="34" charset="0"/>
        <a:buChar char="+"/>
        <a:defRPr sz="2400" kern="1200">
          <a:solidFill>
            <a:srgbClr val="012B47"/>
          </a:solidFill>
          <a:latin typeface="Montserrat Medium" charset="0"/>
          <a:ea typeface="Montserrat Medium" charset="0"/>
          <a:cs typeface="Montserrat Medium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C6D5079-4AC6-74B1-5B3C-11C604B6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082" y="2404997"/>
            <a:ext cx="6710633" cy="1127343"/>
          </a:xfrm>
        </p:spPr>
        <p:txBody>
          <a:bodyPr/>
          <a:lstStyle/>
          <a:p>
            <a:r>
              <a:rPr lang="en-US" sz="3200" dirty="0"/>
              <a:t>California Provider Shield Laws</a:t>
            </a:r>
            <a:br>
              <a:rPr lang="en-US" sz="3200" dirty="0"/>
            </a:br>
            <a:r>
              <a:rPr lang="en-US" sz="2800" dirty="0"/>
              <a:t>Post-</a:t>
            </a:r>
            <a:r>
              <a:rPr lang="en-US" sz="2800" i="1" dirty="0"/>
              <a:t>Dobbs</a:t>
            </a:r>
            <a:endParaRPr lang="en-US" sz="2800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2BDCB7F-8B49-4C8D-7AA9-B17759D7AD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6169" y="4915070"/>
            <a:ext cx="5284788" cy="358647"/>
          </a:xfrm>
        </p:spPr>
        <p:txBody>
          <a:bodyPr/>
          <a:lstStyle/>
          <a:p>
            <a:r>
              <a:rPr lang="en-US" dirty="0"/>
              <a:t>October 9, 2024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6C0DA3B-47B7-A291-B8BA-A3108E8374C5}"/>
              </a:ext>
            </a:extLst>
          </p:cNvPr>
          <p:cNvSpPr txBox="1">
            <a:spLocks/>
          </p:cNvSpPr>
          <p:nvPr/>
        </p:nvSpPr>
        <p:spPr bwMode="auto">
          <a:xfrm>
            <a:off x="459663" y="3672332"/>
            <a:ext cx="5257800" cy="128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fontAlgn="base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002B47"/>
              </a:buClr>
              <a:buSzPct val="80000"/>
              <a:buFont typeface="Arial Black" panose="020B0A04020102020204" pitchFamily="34" charset="0"/>
              <a:buNone/>
              <a:defRPr lang="en-US" altLang="en-US" sz="2400" kern="1200">
                <a:solidFill>
                  <a:srgbClr val="012B47"/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200" indent="0" algn="l" rtl="0" fontAlgn="base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17C3D5"/>
              </a:buClr>
              <a:buSzPct val="80000"/>
              <a:buFont typeface="Wingdings" panose="05000000000000000000" pitchFamily="2" charset="2"/>
              <a:buNone/>
              <a:defRPr sz="2400" kern="1200">
                <a:solidFill>
                  <a:srgbClr val="012B47"/>
                </a:solidFill>
                <a:latin typeface="Montserrat Medium" charset="0"/>
                <a:ea typeface="Montserrat Medium" charset="0"/>
                <a:cs typeface="Montserrat Medium" charset="0"/>
              </a:defRPr>
            </a:lvl2pPr>
            <a:lvl3pPr marL="914400" indent="0" algn="l" rtl="0" fontAlgn="base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FF982C"/>
              </a:buClr>
              <a:buFont typeface="Arial Black" panose="020B0A04020102020204" pitchFamily="34" charset="0"/>
              <a:buNone/>
              <a:defRPr sz="2400" kern="1200">
                <a:solidFill>
                  <a:srgbClr val="012B47"/>
                </a:solidFill>
                <a:latin typeface="Montserrat Medium" charset="0"/>
                <a:ea typeface="Montserrat Medium" charset="0"/>
                <a:cs typeface="Montserrat Medium" charset="0"/>
              </a:defRPr>
            </a:lvl3pPr>
            <a:lvl4pPr marL="1371600" indent="0" algn="l" rtl="0" fontAlgn="base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rgbClr val="012B47"/>
                </a:solidFill>
                <a:latin typeface="Montserrat Medium" charset="0"/>
                <a:ea typeface="Montserrat Medium" charset="0"/>
                <a:cs typeface="Montserrat Medium" charset="0"/>
              </a:defRPr>
            </a:lvl4pPr>
            <a:lvl5pPr marL="1828800" indent="0" algn="l" rtl="0" fontAlgn="base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17C3D5"/>
              </a:buClr>
              <a:buSzPct val="80000"/>
              <a:buFont typeface="Arial Black" panose="020B0A04020102020204" pitchFamily="34" charset="0"/>
              <a:buNone/>
              <a:defRPr sz="2400" kern="1200">
                <a:solidFill>
                  <a:srgbClr val="012B47"/>
                </a:solidFill>
                <a:latin typeface="Montserrat Medium" charset="0"/>
                <a:ea typeface="Montserrat Medium" charset="0"/>
                <a:cs typeface="Montserrat Medium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sz="1600" dirty="0">
                <a:solidFill>
                  <a:srgbClr val="17C3D5"/>
                </a:solidFill>
              </a:rPr>
              <a:t>Sheirin Ghoddoucy</a:t>
            </a:r>
          </a:p>
          <a:p>
            <a:pPr defTabSz="914400"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sz="1600" dirty="0">
                <a:solidFill>
                  <a:srgbClr val="17C3D5"/>
                </a:solidFill>
              </a:rPr>
              <a:t>Senior Legal Counsel</a:t>
            </a:r>
          </a:p>
          <a:p>
            <a:pPr defTabSz="914400"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sz="1600" dirty="0">
                <a:solidFill>
                  <a:srgbClr val="17C3D5"/>
                </a:solidFill>
              </a:rPr>
              <a:t>California Medical Association</a:t>
            </a:r>
          </a:p>
        </p:txBody>
      </p:sp>
      <p:pic>
        <p:nvPicPr>
          <p:cNvPr id="8" name="Picture Placeholder 7" descr="Umbrellas in city">
            <a:extLst>
              <a:ext uri="{FF2B5EF4-FFF2-40B4-BE49-F238E27FC236}">
                <a16:creationId xmlns:a16="http://schemas.microsoft.com/office/drawing/2014/main" id="{61832659-BCA1-0E26-2A54-19F229583E3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2295" r="222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19474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5CF5DE-54AC-2569-EB82-804DE7DD9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" y="338328"/>
            <a:ext cx="10515600" cy="519728"/>
          </a:xfrm>
        </p:spPr>
        <p:txBody>
          <a:bodyPr wrap="square" anchor="t">
            <a:normAutofit/>
          </a:bodyPr>
          <a:lstStyle/>
          <a:p>
            <a:r>
              <a:rPr lang="en-US" sz="3200"/>
              <a:t>California Legal Shields</a:t>
            </a:r>
          </a:p>
        </p:txBody>
      </p:sp>
      <p:graphicFrame>
        <p:nvGraphicFramePr>
          <p:cNvPr id="10" name="Text Placeholder 1">
            <a:extLst>
              <a:ext uri="{FF2B5EF4-FFF2-40B4-BE49-F238E27FC236}">
                <a16:creationId xmlns:a16="http://schemas.microsoft.com/office/drawing/2014/main" id="{5E8CBE3F-BF62-2C50-CE22-4EC04D1FED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7208058"/>
              </p:ext>
            </p:extLst>
          </p:nvPr>
        </p:nvGraphicFramePr>
        <p:xfrm>
          <a:off x="338328" y="858056"/>
          <a:ext cx="11331702" cy="5037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4428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7B4AB1-6885-5671-01BD-DCFBE07F9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" y="338328"/>
            <a:ext cx="10515600" cy="51972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200"/>
              <a:t>California Legal Shields</a:t>
            </a:r>
          </a:p>
        </p:txBody>
      </p:sp>
      <p:graphicFrame>
        <p:nvGraphicFramePr>
          <p:cNvPr id="19" name="Text Placeholder 1">
            <a:extLst>
              <a:ext uri="{FF2B5EF4-FFF2-40B4-BE49-F238E27FC236}">
                <a16:creationId xmlns:a16="http://schemas.microsoft.com/office/drawing/2014/main" id="{43A11437-9A1C-FDD6-6455-8CC054A9FA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5740471"/>
              </p:ext>
            </p:extLst>
          </p:nvPr>
        </p:nvGraphicFramePr>
        <p:xfrm>
          <a:off x="338328" y="1097280"/>
          <a:ext cx="11331702" cy="4798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81517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0743E-3DAE-F81A-37EF-AE4330344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Woman using umbrella">
            <a:extLst>
              <a:ext uri="{FF2B5EF4-FFF2-40B4-BE49-F238E27FC236}">
                <a16:creationId xmlns:a16="http://schemas.microsoft.com/office/drawing/2014/main" id="{416C450B-CFCD-AF2F-D591-AA33265C3FB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l="4424" r="18424"/>
          <a:stretch/>
        </p:blipFill>
        <p:spPr>
          <a:xfrm>
            <a:off x="5870629" y="984142"/>
            <a:ext cx="5719118" cy="4948028"/>
          </a:xfrm>
          <a:noFill/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F33329A-CA64-1B26-2AFB-CC690A575BC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8328" y="1097281"/>
            <a:ext cx="5148072" cy="4834890"/>
          </a:xfrm>
        </p:spPr>
        <p:txBody>
          <a:bodyPr wrap="square" anchor="t">
            <a:normAutofit/>
          </a:bodyPr>
          <a:lstStyle/>
          <a:p>
            <a:pPr lvl="0"/>
            <a:r>
              <a:rPr lang="en-US" dirty="0"/>
              <a:t>OOS subpoenas for abortion and gender affirming care</a:t>
            </a:r>
          </a:p>
          <a:p>
            <a:pPr lvl="0"/>
            <a:r>
              <a:rPr lang="en-US" dirty="0"/>
              <a:t>Tele-MAB implications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E52679-9133-50EC-E455-818FC8126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" y="338328"/>
            <a:ext cx="10515600" cy="519728"/>
          </a:xfrm>
        </p:spPr>
        <p:txBody>
          <a:bodyPr wrap="square" anchor="t">
            <a:normAutofit/>
          </a:bodyPr>
          <a:lstStyle/>
          <a:p>
            <a:r>
              <a:rPr lang="en-US" sz="3200" dirty="0"/>
              <a:t>Shield Laws in Action</a:t>
            </a:r>
          </a:p>
        </p:txBody>
      </p:sp>
    </p:spTree>
    <p:extLst>
      <p:ext uri="{BB962C8B-B14F-4D97-AF65-F5344CB8AC3E}">
        <p14:creationId xmlns:p14="http://schemas.microsoft.com/office/powerpoint/2010/main" val="3362892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85956FE-FE69-080E-CF6A-20CD7569E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sghoddoucy@cmadocs.org</a:t>
            </a:r>
          </a:p>
        </p:txBody>
      </p:sp>
    </p:spTree>
    <p:extLst>
      <p:ext uri="{BB962C8B-B14F-4D97-AF65-F5344CB8AC3E}">
        <p14:creationId xmlns:p14="http://schemas.microsoft.com/office/powerpoint/2010/main" val="12732927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MA">
      <a:dk1>
        <a:srgbClr val="042B46"/>
      </a:dk1>
      <a:lt1>
        <a:srgbClr val="FFFFFF"/>
      </a:lt1>
      <a:dk2>
        <a:srgbClr val="44546A"/>
      </a:dk2>
      <a:lt2>
        <a:srgbClr val="E7E6E6"/>
      </a:lt2>
      <a:accent1>
        <a:srgbClr val="18C3D6"/>
      </a:accent1>
      <a:accent2>
        <a:srgbClr val="FF982C"/>
      </a:accent2>
      <a:accent3>
        <a:srgbClr val="10C637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MA PowerPoint Template" id="{3D832649-BE38-004F-B7B3-C5E75FD2E8DD}" vid="{B9A5A8F7-ED71-494A-8309-96B027D29B7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BF623E35F60C46913A953949B0701B" ma:contentTypeVersion="10" ma:contentTypeDescription="Create a new document." ma:contentTypeScope="" ma:versionID="ed99d1d4d2731a38ae8badbc579c50e5">
  <xsd:schema xmlns:xsd="http://www.w3.org/2001/XMLSchema" xmlns:xs="http://www.w3.org/2001/XMLSchema" xmlns:p="http://schemas.microsoft.com/office/2006/metadata/properties" xmlns:ns2="3380a3d9-573d-4d00-8189-3a344b1086a5" targetNamespace="http://schemas.microsoft.com/office/2006/metadata/properties" ma:root="true" ma:fieldsID="f97014e64bd93fe95a643bb037c4c82f" ns2:_="">
    <xsd:import namespace="3380a3d9-573d-4d00-8189-3a344b1086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80a3d9-573d-4d00-8189-3a344b1086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5D8FF1A-6077-4542-9454-1615910120C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E71856-BCE6-4E11-BA0A-507171E46A04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3380a3d9-573d-4d00-8189-3a344b1086a5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691C592-76E6-4B0C-8862-F1AA0A9B8F56}">
  <ds:schemaRefs>
    <ds:schemaRef ds:uri="http://purl.org/dc/elements/1.1/"/>
    <ds:schemaRef ds:uri="http://schemas.microsoft.com/office/2006/documentManagement/types"/>
    <ds:schemaRef ds:uri="http://purl.org/dc/dcmitype/"/>
    <ds:schemaRef ds:uri="http://www.w3.org/XML/1998/namespace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3380a3d9-573d-4d00-8189-3a344b1086a5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14907</TotalTime>
  <Words>306</Words>
  <Application>Microsoft Office PowerPoint</Application>
  <PresentationFormat>Widescreen</PresentationFormat>
  <Paragraphs>35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Wingdings</vt:lpstr>
      <vt:lpstr>Arial Black</vt:lpstr>
      <vt:lpstr>Arial</vt:lpstr>
      <vt:lpstr>Montserrat</vt:lpstr>
      <vt:lpstr>Montserrat Medium</vt:lpstr>
      <vt:lpstr>Calibri</vt:lpstr>
      <vt:lpstr>Office Theme</vt:lpstr>
      <vt:lpstr>California Provider Shield Laws Post-Dobbs</vt:lpstr>
      <vt:lpstr>California Legal Shields</vt:lpstr>
      <vt:lpstr>California Legal Shields</vt:lpstr>
      <vt:lpstr>Shield Laws in Action</vt:lpstr>
      <vt:lpstr>sghoddoucy@cmadocs.org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Sherry Williamson</dc:creator>
  <cp:keywords/>
  <dc:description/>
  <cp:lastModifiedBy>Sheirin Ghoddoucy</cp:lastModifiedBy>
  <cp:revision>379</cp:revision>
  <cp:lastPrinted>2023-03-27T18:57:01Z</cp:lastPrinted>
  <dcterms:created xsi:type="dcterms:W3CDTF">2018-05-10T19:37:01Z</dcterms:created>
  <dcterms:modified xsi:type="dcterms:W3CDTF">2024-10-07T14:56:27Z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0x01010085BF623E35F60C46913A953949B0701B</vt:lpwstr>
  </property>
</Properties>
</file>