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74" r:id="rId2"/>
    <p:sldId id="275" r:id="rId3"/>
    <p:sldId id="276" r:id="rId4"/>
    <p:sldId id="277" r:id="rId5"/>
    <p:sldId id="278" r:id="rId6"/>
    <p:sldId id="27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32D01D-5104-4644-9C01-C0F77C3C8B5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B84F912-8FB2-461C-B2DE-3447F371EB1A}">
      <dgm:prSet custT="1"/>
      <dgm:spPr/>
      <dgm:t>
        <a:bodyPr/>
        <a:lstStyle/>
        <a:p>
          <a:pPr>
            <a:defRPr cap="all"/>
          </a:pPr>
          <a:r>
            <a:rPr lang="en-ZA" sz="1800" cap="none" dirty="0">
              <a:solidFill>
                <a:schemeClr val="bg1"/>
              </a:solidFill>
            </a:rPr>
            <a:t>What underlying action led to Supreme Court decision?</a:t>
          </a:r>
          <a:endParaRPr lang="en-US" sz="1800" cap="none" dirty="0">
            <a:solidFill>
              <a:schemeClr val="bg1"/>
            </a:solidFill>
          </a:endParaRPr>
        </a:p>
      </dgm:t>
    </dgm:pt>
    <dgm:pt modelId="{9B5E428D-D666-435E-B5C3-DCFCBD460D0B}" type="parTrans" cxnId="{8A58DF54-5148-4DC1-A5C5-CD312DA68C50}">
      <dgm:prSet/>
      <dgm:spPr/>
      <dgm:t>
        <a:bodyPr/>
        <a:lstStyle/>
        <a:p>
          <a:endParaRPr lang="en-US" sz="1800" dirty="0">
            <a:solidFill>
              <a:schemeClr val="bg1"/>
            </a:solidFill>
          </a:endParaRPr>
        </a:p>
      </dgm:t>
    </dgm:pt>
    <dgm:pt modelId="{99D52E6D-955C-4E6A-91E3-B4767CFE78F5}" type="sibTrans" cxnId="{8A58DF54-5148-4DC1-A5C5-CD312DA68C50}">
      <dgm:prSet/>
      <dgm:spPr/>
      <dgm:t>
        <a:bodyPr/>
        <a:lstStyle/>
        <a:p>
          <a:endParaRPr lang="en-US" sz="1800" dirty="0">
            <a:solidFill>
              <a:schemeClr val="bg1"/>
            </a:solidFill>
          </a:endParaRPr>
        </a:p>
      </dgm:t>
    </dgm:pt>
    <dgm:pt modelId="{39565703-C1CC-4207-915B-4847511A7256}">
      <dgm:prSet custT="1"/>
      <dgm:spPr/>
      <dgm:t>
        <a:bodyPr/>
        <a:lstStyle/>
        <a:p>
          <a:pPr>
            <a:defRPr cap="all"/>
          </a:pPr>
          <a:r>
            <a:rPr lang="en-ZA" sz="1800" cap="none" dirty="0">
              <a:solidFill>
                <a:schemeClr val="bg1"/>
              </a:solidFill>
            </a:rPr>
            <a:t>What did the Supreme Court opinion really say?</a:t>
          </a:r>
          <a:endParaRPr lang="en-US" sz="1800" cap="none" dirty="0">
            <a:solidFill>
              <a:schemeClr val="bg1"/>
            </a:solidFill>
          </a:endParaRPr>
        </a:p>
      </dgm:t>
    </dgm:pt>
    <dgm:pt modelId="{6AD8FBF3-D93F-4C9C-B547-D9DD57842FC4}" type="parTrans" cxnId="{B16CF6BD-6DA5-4659-A3CC-6B8E08842794}">
      <dgm:prSet/>
      <dgm:spPr/>
      <dgm:t>
        <a:bodyPr/>
        <a:lstStyle/>
        <a:p>
          <a:endParaRPr lang="en-US" sz="1800" dirty="0">
            <a:solidFill>
              <a:schemeClr val="bg1"/>
            </a:solidFill>
          </a:endParaRPr>
        </a:p>
      </dgm:t>
    </dgm:pt>
    <dgm:pt modelId="{2BDA452B-FF82-4989-B237-EF73E15CF2B2}" type="sibTrans" cxnId="{B16CF6BD-6DA5-4659-A3CC-6B8E08842794}">
      <dgm:prSet/>
      <dgm:spPr/>
      <dgm:t>
        <a:bodyPr/>
        <a:lstStyle/>
        <a:p>
          <a:endParaRPr lang="en-US" sz="1800" dirty="0">
            <a:solidFill>
              <a:schemeClr val="bg1"/>
            </a:solidFill>
          </a:endParaRPr>
        </a:p>
      </dgm:t>
    </dgm:pt>
    <dgm:pt modelId="{0A41F5C9-51AB-455F-A892-6BC323B6A9B2}">
      <dgm:prSet custT="1"/>
      <dgm:spPr/>
      <dgm:t>
        <a:bodyPr/>
        <a:lstStyle/>
        <a:p>
          <a:pPr>
            <a:defRPr cap="all"/>
          </a:pPr>
          <a:r>
            <a:rPr lang="en-ZA" sz="1800" cap="none" dirty="0">
              <a:solidFill>
                <a:schemeClr val="bg1"/>
              </a:solidFill>
            </a:rPr>
            <a:t>What does the Act do?</a:t>
          </a:r>
          <a:endParaRPr lang="en-US" sz="1800" cap="none" dirty="0">
            <a:solidFill>
              <a:schemeClr val="bg1"/>
            </a:solidFill>
          </a:endParaRPr>
        </a:p>
      </dgm:t>
    </dgm:pt>
    <dgm:pt modelId="{FB96E02B-F1FC-4F2A-A316-2019F8417D27}" type="parTrans" cxnId="{765F0B79-1396-412C-9156-5EACD049F8DE}">
      <dgm:prSet/>
      <dgm:spPr/>
      <dgm:t>
        <a:bodyPr/>
        <a:lstStyle/>
        <a:p>
          <a:endParaRPr lang="en-US" sz="1800" dirty="0">
            <a:solidFill>
              <a:schemeClr val="bg1"/>
            </a:solidFill>
          </a:endParaRPr>
        </a:p>
      </dgm:t>
    </dgm:pt>
    <dgm:pt modelId="{48C1539C-CA3D-4BB1-9D5A-E0E159BA53D0}" type="sibTrans" cxnId="{765F0B79-1396-412C-9156-5EACD049F8DE}">
      <dgm:prSet/>
      <dgm:spPr/>
      <dgm:t>
        <a:bodyPr/>
        <a:lstStyle/>
        <a:p>
          <a:endParaRPr lang="en-US" sz="1800" dirty="0">
            <a:solidFill>
              <a:schemeClr val="bg1"/>
            </a:solidFill>
          </a:endParaRPr>
        </a:p>
      </dgm:t>
    </dgm:pt>
    <dgm:pt modelId="{AB2C5F2B-7F0B-4971-8AE0-51B0CEC67CC3}" type="pres">
      <dgm:prSet presAssocID="{9132D01D-5104-4644-9C01-C0F77C3C8B59}" presName="root" presStyleCnt="0">
        <dgm:presLayoutVars>
          <dgm:dir/>
          <dgm:resizeHandles val="exact"/>
        </dgm:presLayoutVars>
      </dgm:prSet>
      <dgm:spPr/>
    </dgm:pt>
    <dgm:pt modelId="{A4442826-5044-4531-A648-FD3512553E9A}" type="pres">
      <dgm:prSet presAssocID="{6B84F912-8FB2-461C-B2DE-3447F371EB1A}" presName="compNode" presStyleCnt="0"/>
      <dgm:spPr/>
    </dgm:pt>
    <dgm:pt modelId="{E5C0BA0A-B073-4C6F-A18D-AAA0E367BAAF}" type="pres">
      <dgm:prSet presAssocID="{6B84F912-8FB2-461C-B2DE-3447F371EB1A}" presName="iconBgRect" presStyleLbl="bgShp" presStyleIdx="0" presStyleCnt="3"/>
      <dgm:spPr>
        <a:prstGeom prst="diamond">
          <a:avLst/>
        </a:prstGeom>
        <a:noFill/>
        <a:ln>
          <a:solidFill>
            <a:schemeClr val="bg1"/>
          </a:solidFill>
        </a:ln>
      </dgm:spPr>
    </dgm:pt>
    <dgm:pt modelId="{15F630E1-4EFD-4872-AA72-6BA2F53397C6}" type="pres">
      <dgm:prSet presAssocID="{6B84F912-8FB2-461C-B2DE-3447F371EB1A}" presName="iconRect" presStyleLbl="node1" presStyleIdx="0" presStyleCnt="3" custScaleX="82645" custScaleY="82645"/>
      <dgm:spPr>
        <a:noFill/>
        <a:ln>
          <a:noFill/>
        </a:ln>
      </dgm:spPr>
      <dgm:extLst/>
    </dgm:pt>
    <dgm:pt modelId="{8E99202C-1CBE-4775-AA82-2CEDBBA6D606}" type="pres">
      <dgm:prSet presAssocID="{6B84F912-8FB2-461C-B2DE-3447F371EB1A}" presName="spaceRect" presStyleCnt="0"/>
      <dgm:spPr/>
    </dgm:pt>
    <dgm:pt modelId="{DFB52456-A853-414A-8501-1A748B1CA3C1}" type="pres">
      <dgm:prSet presAssocID="{6B84F912-8FB2-461C-B2DE-3447F371EB1A}" presName="textRect" presStyleLbl="revTx" presStyleIdx="0" presStyleCnt="3">
        <dgm:presLayoutVars>
          <dgm:chMax val="1"/>
          <dgm:chPref val="1"/>
        </dgm:presLayoutVars>
      </dgm:prSet>
      <dgm:spPr/>
    </dgm:pt>
    <dgm:pt modelId="{B9670835-15EB-4D1A-9F34-8D1EDAB5C460}" type="pres">
      <dgm:prSet presAssocID="{99D52E6D-955C-4E6A-91E3-B4767CFE78F5}" presName="sibTrans" presStyleCnt="0"/>
      <dgm:spPr/>
    </dgm:pt>
    <dgm:pt modelId="{DAD298A5-D4C2-42F2-99EB-0BDF1D921F15}" type="pres">
      <dgm:prSet presAssocID="{39565703-C1CC-4207-915B-4847511A7256}" presName="compNode" presStyleCnt="0"/>
      <dgm:spPr/>
    </dgm:pt>
    <dgm:pt modelId="{B2455EE8-F008-47DB-B42A-C1492ED22849}" type="pres">
      <dgm:prSet presAssocID="{39565703-C1CC-4207-915B-4847511A7256}" presName="iconBgRect" presStyleLbl="bgShp" presStyleIdx="1" presStyleCnt="3"/>
      <dgm:spPr>
        <a:prstGeom prst="diamond">
          <a:avLst/>
        </a:prstGeom>
        <a:noFill/>
        <a:ln>
          <a:solidFill>
            <a:schemeClr val="bg1"/>
          </a:solidFill>
        </a:ln>
      </dgm:spPr>
    </dgm:pt>
    <dgm:pt modelId="{CC206371-F985-4B5D-BBD5-1577EC1EA4F4}" type="pres">
      <dgm:prSet presAssocID="{39565703-C1CC-4207-915B-4847511A7256}" presName="iconRect" presStyleLbl="node1" presStyleIdx="1" presStyleCnt="3" custScaleX="75132" custScaleY="75132"/>
      <dgm:spPr>
        <a:noFill/>
        <a:ln>
          <a:noFill/>
        </a:ln>
      </dgm:spPr>
      <dgm:extLst/>
    </dgm:pt>
    <dgm:pt modelId="{895A4C60-7B73-46EC-B9F9-A878E560F3B6}" type="pres">
      <dgm:prSet presAssocID="{39565703-C1CC-4207-915B-4847511A7256}" presName="spaceRect" presStyleCnt="0"/>
      <dgm:spPr/>
    </dgm:pt>
    <dgm:pt modelId="{A923D8BB-DEF5-4F0A-AD85-379997C8374E}" type="pres">
      <dgm:prSet presAssocID="{39565703-C1CC-4207-915B-4847511A7256}" presName="textRect" presStyleLbl="revTx" presStyleIdx="1" presStyleCnt="3">
        <dgm:presLayoutVars>
          <dgm:chMax val="1"/>
          <dgm:chPref val="1"/>
        </dgm:presLayoutVars>
      </dgm:prSet>
      <dgm:spPr/>
    </dgm:pt>
    <dgm:pt modelId="{8692F476-4DC3-48B2-B982-505A358F0617}" type="pres">
      <dgm:prSet presAssocID="{2BDA452B-FF82-4989-B237-EF73E15CF2B2}" presName="sibTrans" presStyleCnt="0"/>
      <dgm:spPr/>
    </dgm:pt>
    <dgm:pt modelId="{A53BA519-4DB1-4BFF-97FC-529161B38A5C}" type="pres">
      <dgm:prSet presAssocID="{0A41F5C9-51AB-455F-A892-6BC323B6A9B2}" presName="compNode" presStyleCnt="0"/>
      <dgm:spPr/>
    </dgm:pt>
    <dgm:pt modelId="{A9EF33CC-7385-432B-BA65-E8CBF74DF6C4}" type="pres">
      <dgm:prSet presAssocID="{0A41F5C9-51AB-455F-A892-6BC323B6A9B2}" presName="iconBgRect" presStyleLbl="bgShp" presStyleIdx="2" presStyleCnt="3"/>
      <dgm:spPr>
        <a:prstGeom prst="diamond">
          <a:avLst/>
        </a:prstGeom>
        <a:noFill/>
        <a:ln>
          <a:solidFill>
            <a:schemeClr val="bg1"/>
          </a:solidFill>
        </a:ln>
      </dgm:spPr>
    </dgm:pt>
    <dgm:pt modelId="{5FAB76C4-A6D3-4163-8273-3B8427D41BBD}" type="pres">
      <dgm:prSet presAssocID="{0A41F5C9-51AB-455F-A892-6BC323B6A9B2}" presName="iconRect" presStyleLbl="node1" presStyleIdx="2" presStyleCnt="3" custScaleX="75132" custScaleY="75132"/>
      <dgm:spPr>
        <a:noFill/>
        <a:ln>
          <a:noFill/>
        </a:ln>
      </dgm:spPr>
      <dgm:extLst/>
    </dgm:pt>
    <dgm:pt modelId="{D3EA6051-6B96-4FC9-8AAA-3518ED376199}" type="pres">
      <dgm:prSet presAssocID="{0A41F5C9-51AB-455F-A892-6BC323B6A9B2}" presName="spaceRect" presStyleCnt="0"/>
      <dgm:spPr/>
    </dgm:pt>
    <dgm:pt modelId="{9E549B98-023E-48E1-8625-B1F3ADD9750B}" type="pres">
      <dgm:prSet presAssocID="{0A41F5C9-51AB-455F-A892-6BC323B6A9B2}" presName="textRect" presStyleLbl="revTx" presStyleIdx="2" presStyleCnt="3">
        <dgm:presLayoutVars>
          <dgm:chMax val="1"/>
          <dgm:chPref val="1"/>
        </dgm:presLayoutVars>
      </dgm:prSet>
      <dgm:spPr/>
    </dgm:pt>
  </dgm:ptLst>
  <dgm:cxnLst>
    <dgm:cxn modelId="{66042A22-49A7-4EBF-B236-6C4F74A1386D}" type="presOf" srcId="{9132D01D-5104-4644-9C01-C0F77C3C8B59}" destId="{AB2C5F2B-7F0B-4971-8AE0-51B0CEC67CC3}" srcOrd="0" destOrd="0" presId="urn:microsoft.com/office/officeart/2018/5/layout/IconCircleLabelList"/>
    <dgm:cxn modelId="{8A68C328-7269-46A9-AA3E-DAD94555706D}" type="presOf" srcId="{6B84F912-8FB2-461C-B2DE-3447F371EB1A}" destId="{DFB52456-A853-414A-8501-1A748B1CA3C1}" srcOrd="0" destOrd="0" presId="urn:microsoft.com/office/officeart/2018/5/layout/IconCircleLabelList"/>
    <dgm:cxn modelId="{53F7EC33-EF9D-4E6E-9462-AA1C11B75970}" type="presOf" srcId="{39565703-C1CC-4207-915B-4847511A7256}" destId="{A923D8BB-DEF5-4F0A-AD85-379997C8374E}" srcOrd="0" destOrd="0" presId="urn:microsoft.com/office/officeart/2018/5/layout/IconCircleLabelList"/>
    <dgm:cxn modelId="{49DBB570-AF6D-4F2E-9BA2-78177BAEC2FD}" type="presOf" srcId="{0A41F5C9-51AB-455F-A892-6BC323B6A9B2}" destId="{9E549B98-023E-48E1-8625-B1F3ADD9750B}" srcOrd="0" destOrd="0" presId="urn:microsoft.com/office/officeart/2018/5/layout/IconCircleLabelList"/>
    <dgm:cxn modelId="{8A58DF54-5148-4DC1-A5C5-CD312DA68C50}" srcId="{9132D01D-5104-4644-9C01-C0F77C3C8B59}" destId="{6B84F912-8FB2-461C-B2DE-3447F371EB1A}" srcOrd="0" destOrd="0" parTransId="{9B5E428D-D666-435E-B5C3-DCFCBD460D0B}" sibTransId="{99D52E6D-955C-4E6A-91E3-B4767CFE78F5}"/>
    <dgm:cxn modelId="{765F0B79-1396-412C-9156-5EACD049F8DE}" srcId="{9132D01D-5104-4644-9C01-C0F77C3C8B59}" destId="{0A41F5C9-51AB-455F-A892-6BC323B6A9B2}" srcOrd="2" destOrd="0" parTransId="{FB96E02B-F1FC-4F2A-A316-2019F8417D27}" sibTransId="{48C1539C-CA3D-4BB1-9D5A-E0E159BA53D0}"/>
    <dgm:cxn modelId="{B16CF6BD-6DA5-4659-A3CC-6B8E08842794}" srcId="{9132D01D-5104-4644-9C01-C0F77C3C8B59}" destId="{39565703-C1CC-4207-915B-4847511A7256}" srcOrd="1" destOrd="0" parTransId="{6AD8FBF3-D93F-4C9C-B547-D9DD57842FC4}" sibTransId="{2BDA452B-FF82-4989-B237-EF73E15CF2B2}"/>
    <dgm:cxn modelId="{D6B989C7-D651-436B-ACD5-28B02C91FA2C}" type="presParOf" srcId="{AB2C5F2B-7F0B-4971-8AE0-51B0CEC67CC3}" destId="{A4442826-5044-4531-A648-FD3512553E9A}" srcOrd="0" destOrd="0" presId="urn:microsoft.com/office/officeart/2018/5/layout/IconCircleLabelList"/>
    <dgm:cxn modelId="{02972D66-803B-43F0-B8A5-6CB485175CAD}" type="presParOf" srcId="{A4442826-5044-4531-A648-FD3512553E9A}" destId="{E5C0BA0A-B073-4C6F-A18D-AAA0E367BAAF}" srcOrd="0" destOrd="0" presId="urn:microsoft.com/office/officeart/2018/5/layout/IconCircleLabelList"/>
    <dgm:cxn modelId="{25EFB881-D357-474D-8430-1FA5FA64C28A}" type="presParOf" srcId="{A4442826-5044-4531-A648-FD3512553E9A}" destId="{15F630E1-4EFD-4872-AA72-6BA2F53397C6}" srcOrd="1" destOrd="0" presId="urn:microsoft.com/office/officeart/2018/5/layout/IconCircleLabelList"/>
    <dgm:cxn modelId="{A120457F-E478-46A1-8DC0-B8AB0AB0A209}" type="presParOf" srcId="{A4442826-5044-4531-A648-FD3512553E9A}" destId="{8E99202C-1CBE-4775-AA82-2CEDBBA6D606}" srcOrd="2" destOrd="0" presId="urn:microsoft.com/office/officeart/2018/5/layout/IconCircleLabelList"/>
    <dgm:cxn modelId="{426B522D-7E9B-4EA0-9F5D-7CE2D5CE8F59}" type="presParOf" srcId="{A4442826-5044-4531-A648-FD3512553E9A}" destId="{DFB52456-A853-414A-8501-1A748B1CA3C1}" srcOrd="3" destOrd="0" presId="urn:microsoft.com/office/officeart/2018/5/layout/IconCircleLabelList"/>
    <dgm:cxn modelId="{13B3A016-946B-400B-8CC7-0B3917BCD488}" type="presParOf" srcId="{AB2C5F2B-7F0B-4971-8AE0-51B0CEC67CC3}" destId="{B9670835-15EB-4D1A-9F34-8D1EDAB5C460}" srcOrd="1" destOrd="0" presId="urn:microsoft.com/office/officeart/2018/5/layout/IconCircleLabelList"/>
    <dgm:cxn modelId="{28BA17FE-ED20-4E2B-939D-47B517488557}" type="presParOf" srcId="{AB2C5F2B-7F0B-4971-8AE0-51B0CEC67CC3}" destId="{DAD298A5-D4C2-42F2-99EB-0BDF1D921F15}" srcOrd="2" destOrd="0" presId="urn:microsoft.com/office/officeart/2018/5/layout/IconCircleLabelList"/>
    <dgm:cxn modelId="{C7A44931-FC18-497A-BB2F-BE8C572D7914}" type="presParOf" srcId="{DAD298A5-D4C2-42F2-99EB-0BDF1D921F15}" destId="{B2455EE8-F008-47DB-B42A-C1492ED22849}" srcOrd="0" destOrd="0" presId="urn:microsoft.com/office/officeart/2018/5/layout/IconCircleLabelList"/>
    <dgm:cxn modelId="{CAE9FB11-774E-48E5-98FD-F3E05A12A231}" type="presParOf" srcId="{DAD298A5-D4C2-42F2-99EB-0BDF1D921F15}" destId="{CC206371-F985-4B5D-BBD5-1577EC1EA4F4}" srcOrd="1" destOrd="0" presId="urn:microsoft.com/office/officeart/2018/5/layout/IconCircleLabelList"/>
    <dgm:cxn modelId="{5FC68EEE-2255-4F44-8055-21F7DBE992EF}" type="presParOf" srcId="{DAD298A5-D4C2-42F2-99EB-0BDF1D921F15}" destId="{895A4C60-7B73-46EC-B9F9-A878E560F3B6}" srcOrd="2" destOrd="0" presId="urn:microsoft.com/office/officeart/2018/5/layout/IconCircleLabelList"/>
    <dgm:cxn modelId="{F7BC336B-4A6E-4850-A3F9-BC82BA40B6D0}" type="presParOf" srcId="{DAD298A5-D4C2-42F2-99EB-0BDF1D921F15}" destId="{A923D8BB-DEF5-4F0A-AD85-379997C8374E}" srcOrd="3" destOrd="0" presId="urn:microsoft.com/office/officeart/2018/5/layout/IconCircleLabelList"/>
    <dgm:cxn modelId="{150A4417-43B6-4A6D-8ED4-1A13F40595A9}" type="presParOf" srcId="{AB2C5F2B-7F0B-4971-8AE0-51B0CEC67CC3}" destId="{8692F476-4DC3-48B2-B982-505A358F0617}" srcOrd="3" destOrd="0" presId="urn:microsoft.com/office/officeart/2018/5/layout/IconCircleLabelList"/>
    <dgm:cxn modelId="{49BE3243-03B0-4CF4-93B6-D873B86A3F56}" type="presParOf" srcId="{AB2C5F2B-7F0B-4971-8AE0-51B0CEC67CC3}" destId="{A53BA519-4DB1-4BFF-97FC-529161B38A5C}" srcOrd="4" destOrd="0" presId="urn:microsoft.com/office/officeart/2018/5/layout/IconCircleLabelList"/>
    <dgm:cxn modelId="{E9181015-2349-453E-83DD-8FADF7079326}" type="presParOf" srcId="{A53BA519-4DB1-4BFF-97FC-529161B38A5C}" destId="{A9EF33CC-7385-432B-BA65-E8CBF74DF6C4}" srcOrd="0" destOrd="0" presId="urn:microsoft.com/office/officeart/2018/5/layout/IconCircleLabelList"/>
    <dgm:cxn modelId="{2E82C56E-EC87-4DB7-BA37-EAF847C8C440}" type="presParOf" srcId="{A53BA519-4DB1-4BFF-97FC-529161B38A5C}" destId="{5FAB76C4-A6D3-4163-8273-3B8427D41BBD}" srcOrd="1" destOrd="0" presId="urn:microsoft.com/office/officeart/2018/5/layout/IconCircleLabelList"/>
    <dgm:cxn modelId="{B9996C91-57E2-433B-895F-8B8811FDF03A}" type="presParOf" srcId="{A53BA519-4DB1-4BFF-97FC-529161B38A5C}" destId="{D3EA6051-6B96-4FC9-8AAA-3518ED376199}" srcOrd="2" destOrd="0" presId="urn:microsoft.com/office/officeart/2018/5/layout/IconCircleLabelList"/>
    <dgm:cxn modelId="{BF5928EA-E4A3-4F51-B1F4-A08E038BF028}" type="presParOf" srcId="{A53BA519-4DB1-4BFF-97FC-529161B38A5C}" destId="{9E549B98-023E-48E1-8625-B1F3ADD9750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0BA0A-B073-4C6F-A18D-AAA0E367BAAF}">
      <dsp:nvSpPr>
        <dsp:cNvPr id="0" name=""/>
        <dsp:cNvSpPr/>
      </dsp:nvSpPr>
      <dsp:spPr>
        <a:xfrm>
          <a:off x="372094" y="344199"/>
          <a:ext cx="1098000" cy="1098000"/>
        </a:xfrm>
        <a:prstGeom prst="diamond">
          <a:avLst/>
        </a:prstGeom>
        <a:noFill/>
        <a:ln>
          <a:solidFill>
            <a:schemeClr val="bg1"/>
          </a:solidFill>
        </a:ln>
        <a:effectLst/>
      </dsp:spPr>
      <dsp:style>
        <a:lnRef idx="0">
          <a:scrgbClr r="0" g="0" b="0"/>
        </a:lnRef>
        <a:fillRef idx="1">
          <a:scrgbClr r="0" g="0" b="0"/>
        </a:fillRef>
        <a:effectRef idx="0">
          <a:scrgbClr r="0" g="0" b="0"/>
        </a:effectRef>
        <a:fontRef idx="minor"/>
      </dsp:style>
    </dsp:sp>
    <dsp:sp modelId="{15F630E1-4EFD-4872-AA72-6BA2F53397C6}">
      <dsp:nvSpPr>
        <dsp:cNvPr id="0" name=""/>
        <dsp:cNvSpPr/>
      </dsp:nvSpPr>
      <dsp:spPr>
        <a:xfrm>
          <a:off x="705942" y="678048"/>
          <a:ext cx="430302" cy="43030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B52456-A853-414A-8501-1A748B1CA3C1}">
      <dsp:nvSpPr>
        <dsp:cNvPr id="0" name=""/>
        <dsp:cNvSpPr/>
      </dsp:nvSpPr>
      <dsp:spPr>
        <a:xfrm>
          <a:off x="21094" y="1784200"/>
          <a:ext cx="180000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ZA" sz="1800" kern="1200" cap="none" dirty="0">
              <a:solidFill>
                <a:schemeClr val="bg1"/>
              </a:solidFill>
            </a:rPr>
            <a:t>What underlying action led to Supreme Court decision?</a:t>
          </a:r>
          <a:endParaRPr lang="en-US" sz="1800" kern="1200" cap="none" dirty="0">
            <a:solidFill>
              <a:schemeClr val="bg1"/>
            </a:solidFill>
          </a:endParaRPr>
        </a:p>
      </dsp:txBody>
      <dsp:txXfrm>
        <a:off x="21094" y="1784200"/>
        <a:ext cx="1800000" cy="945000"/>
      </dsp:txXfrm>
    </dsp:sp>
    <dsp:sp modelId="{B2455EE8-F008-47DB-B42A-C1492ED22849}">
      <dsp:nvSpPr>
        <dsp:cNvPr id="0" name=""/>
        <dsp:cNvSpPr/>
      </dsp:nvSpPr>
      <dsp:spPr>
        <a:xfrm>
          <a:off x="2487094" y="344199"/>
          <a:ext cx="1098000" cy="1098000"/>
        </a:xfrm>
        <a:prstGeom prst="diamond">
          <a:avLst/>
        </a:prstGeom>
        <a:noFill/>
        <a:ln>
          <a:solidFill>
            <a:schemeClr val="bg1"/>
          </a:solidFill>
        </a:ln>
        <a:effectLst/>
      </dsp:spPr>
      <dsp:style>
        <a:lnRef idx="0">
          <a:scrgbClr r="0" g="0" b="0"/>
        </a:lnRef>
        <a:fillRef idx="1">
          <a:scrgbClr r="0" g="0" b="0"/>
        </a:fillRef>
        <a:effectRef idx="0">
          <a:scrgbClr r="0" g="0" b="0"/>
        </a:effectRef>
        <a:fontRef idx="minor"/>
      </dsp:style>
    </dsp:sp>
    <dsp:sp modelId="{CC206371-F985-4B5D-BBD5-1577EC1EA4F4}">
      <dsp:nvSpPr>
        <dsp:cNvPr id="0" name=""/>
        <dsp:cNvSpPr/>
      </dsp:nvSpPr>
      <dsp:spPr>
        <a:xfrm>
          <a:off x="2799428" y="656534"/>
          <a:ext cx="473331" cy="473331"/>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23D8BB-DEF5-4F0A-AD85-379997C8374E}">
      <dsp:nvSpPr>
        <dsp:cNvPr id="0" name=""/>
        <dsp:cNvSpPr/>
      </dsp:nvSpPr>
      <dsp:spPr>
        <a:xfrm>
          <a:off x="2136094" y="1784200"/>
          <a:ext cx="180000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ZA" sz="1800" kern="1200" cap="none" dirty="0">
              <a:solidFill>
                <a:schemeClr val="bg1"/>
              </a:solidFill>
            </a:rPr>
            <a:t>What did the Supreme Court opinion really say?</a:t>
          </a:r>
          <a:endParaRPr lang="en-US" sz="1800" kern="1200" cap="none" dirty="0">
            <a:solidFill>
              <a:schemeClr val="bg1"/>
            </a:solidFill>
          </a:endParaRPr>
        </a:p>
      </dsp:txBody>
      <dsp:txXfrm>
        <a:off x="2136094" y="1784200"/>
        <a:ext cx="1800000" cy="945000"/>
      </dsp:txXfrm>
    </dsp:sp>
    <dsp:sp modelId="{A9EF33CC-7385-432B-BA65-E8CBF74DF6C4}">
      <dsp:nvSpPr>
        <dsp:cNvPr id="0" name=""/>
        <dsp:cNvSpPr/>
      </dsp:nvSpPr>
      <dsp:spPr>
        <a:xfrm>
          <a:off x="4602094" y="344199"/>
          <a:ext cx="1098000" cy="1098000"/>
        </a:xfrm>
        <a:prstGeom prst="diamond">
          <a:avLst/>
        </a:prstGeom>
        <a:noFill/>
        <a:ln>
          <a:solidFill>
            <a:schemeClr val="bg1"/>
          </a:solidFill>
        </a:ln>
        <a:effectLst/>
      </dsp:spPr>
      <dsp:style>
        <a:lnRef idx="0">
          <a:scrgbClr r="0" g="0" b="0"/>
        </a:lnRef>
        <a:fillRef idx="1">
          <a:scrgbClr r="0" g="0" b="0"/>
        </a:fillRef>
        <a:effectRef idx="0">
          <a:scrgbClr r="0" g="0" b="0"/>
        </a:effectRef>
        <a:fontRef idx="minor"/>
      </dsp:style>
    </dsp:sp>
    <dsp:sp modelId="{5FAB76C4-A6D3-4163-8273-3B8427D41BBD}">
      <dsp:nvSpPr>
        <dsp:cNvPr id="0" name=""/>
        <dsp:cNvSpPr/>
      </dsp:nvSpPr>
      <dsp:spPr>
        <a:xfrm>
          <a:off x="4914428" y="656534"/>
          <a:ext cx="473331" cy="473331"/>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549B98-023E-48E1-8625-B1F3ADD9750B}">
      <dsp:nvSpPr>
        <dsp:cNvPr id="0" name=""/>
        <dsp:cNvSpPr/>
      </dsp:nvSpPr>
      <dsp:spPr>
        <a:xfrm>
          <a:off x="4251094" y="1784200"/>
          <a:ext cx="180000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ZA" sz="1800" kern="1200" cap="none" dirty="0">
              <a:solidFill>
                <a:schemeClr val="bg1"/>
              </a:solidFill>
            </a:rPr>
            <a:t>What does the Act do?</a:t>
          </a:r>
          <a:endParaRPr lang="en-US" sz="1800" kern="1200" cap="none" dirty="0">
            <a:solidFill>
              <a:schemeClr val="bg1"/>
            </a:solidFill>
          </a:endParaRPr>
        </a:p>
      </dsp:txBody>
      <dsp:txXfrm>
        <a:off x="4251094" y="1784200"/>
        <a:ext cx="1800000" cy="945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08D32-3488-4D24-818C-B194A741AB19}" type="datetimeFigureOut">
              <a:rPr lang="en-US" smtClean="0"/>
              <a:t>9/16/2024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E6C2B-6C91-4367-A1D7-94CD9075F8E6}" type="slidenum">
              <a:rPr lang="en-US" smtClean="0"/>
              <a:t>‹#›</a:t>
            </a:fld>
            <a:endParaRPr lang="en-US"/>
          </a:p>
        </p:txBody>
      </p:sp>
    </p:spTree>
    <p:extLst>
      <p:ext uri="{BB962C8B-B14F-4D97-AF65-F5344CB8AC3E}">
        <p14:creationId xmlns:p14="http://schemas.microsoft.com/office/powerpoint/2010/main" val="297837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78AD7B-6C45-4427-8F54-14247E29ED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056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30DE9-1B5A-4A39-ADDF-7688D81CDE84}"/>
              </a:ext>
            </a:extLst>
          </p:cNvPr>
          <p:cNvSpPr>
            <a:spLocks noGrp="1"/>
          </p:cNvSpPr>
          <p:nvPr>
            <p:ph type="ctrTitle"/>
          </p:nvPr>
        </p:nvSpPr>
        <p:spPr>
          <a:xfrm>
            <a:off x="864000" y="1116000"/>
            <a:ext cx="5400000" cy="5256000"/>
          </a:xfrm>
          <a:solidFill>
            <a:schemeClr val="accent5">
              <a:lumMod val="50000"/>
            </a:schemeClr>
          </a:solidFill>
        </p:spPr>
        <p:txBody>
          <a:bodyPr tIns="252000" anchor="ctr">
            <a:normAutofit/>
          </a:bodyPr>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D9F4F5C-1F9D-4AAE-815B-747B521A524B}"/>
              </a:ext>
            </a:extLst>
          </p:cNvPr>
          <p:cNvSpPr>
            <a:spLocks noGrp="1"/>
          </p:cNvSpPr>
          <p:nvPr>
            <p:ph type="subTitle" idx="1"/>
          </p:nvPr>
        </p:nvSpPr>
        <p:spPr>
          <a:xfrm>
            <a:off x="1049244" y="5879308"/>
            <a:ext cx="5029512" cy="392245"/>
          </a:xfrm>
        </p:spPr>
        <p:txBody>
          <a:bodyPr>
            <a:normAutofit/>
          </a:bodyPr>
          <a:lstStyle>
            <a:lvl1pPr marL="0" indent="0" algn="ctr">
              <a:buNone/>
              <a:defRPr sz="18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F791D6E6-C85E-4B8A-B36A-C2C790D8DF4D}"/>
              </a:ext>
            </a:extLst>
          </p:cNvPr>
          <p:cNvSpPr/>
          <p:nvPr userDrawn="1"/>
        </p:nvSpPr>
        <p:spPr>
          <a:xfrm>
            <a:off x="864000" y="6372000"/>
            <a:ext cx="54000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306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4A67-43C8-4844-90CB-52E94C129795}"/>
              </a:ext>
            </a:extLst>
          </p:cNvPr>
          <p:cNvSpPr>
            <a:spLocks noGrp="1"/>
          </p:cNvSpPr>
          <p:nvPr>
            <p:ph type="title"/>
          </p:nvPr>
        </p:nvSpPr>
        <p:spPr/>
        <p:txBody>
          <a:bodyPr/>
          <a:lstStyle/>
          <a:p>
            <a:r>
              <a:rPr lang="en-US"/>
              <a:t>Click to edit Master title style</a:t>
            </a:r>
          </a:p>
        </p:txBody>
      </p:sp>
      <p:sp>
        <p:nvSpPr>
          <p:cNvPr id="6" name="Footer Placeholder 5">
            <a:extLst>
              <a:ext uri="{FF2B5EF4-FFF2-40B4-BE49-F238E27FC236}">
                <a16:creationId xmlns:a16="http://schemas.microsoft.com/office/drawing/2014/main" id="{1AD29BED-AEBD-4EC8-9ED6-0E654740EF1A}"/>
              </a:ext>
            </a:extLst>
          </p:cNvPr>
          <p:cNvSpPr>
            <a:spLocks noGrp="1"/>
          </p:cNvSpPr>
          <p:nvPr>
            <p:ph type="ftr" sz="quarter" idx="10"/>
          </p:nvPr>
        </p:nvSpPr>
        <p:spPr/>
        <p:txBody>
          <a:bodyPr/>
          <a:lstStyle/>
          <a:p>
            <a:endParaRPr lang="en-US" dirty="0"/>
          </a:p>
        </p:txBody>
      </p:sp>
      <p:sp>
        <p:nvSpPr>
          <p:cNvPr id="7" name="Slide Number Placeholder 6">
            <a:extLst>
              <a:ext uri="{FF2B5EF4-FFF2-40B4-BE49-F238E27FC236}">
                <a16:creationId xmlns:a16="http://schemas.microsoft.com/office/drawing/2014/main" id="{FB8317FC-BA34-47D6-B727-40C7C83D7518}"/>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288998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 Middle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4A67-43C8-4844-90CB-52E94C129795}"/>
              </a:ext>
            </a:extLst>
          </p:cNvPr>
          <p:cNvSpPr>
            <a:spLocks noGrp="1"/>
          </p:cNvSpPr>
          <p:nvPr>
            <p:ph type="title"/>
          </p:nvPr>
        </p:nvSpPr>
        <p:spPr>
          <a:xfrm>
            <a:off x="838200" y="2458622"/>
            <a:ext cx="4114800" cy="1940756"/>
          </a:xfrm>
        </p:spPr>
        <p:txBody>
          <a:bodyPr/>
          <a:lstStyle>
            <a:lvl1pPr algn="ctr">
              <a:defRPr i="0" cap="all" baseline="0"/>
            </a:lvl1pPr>
          </a:lstStyle>
          <a:p>
            <a:r>
              <a:rPr lang="en-US"/>
              <a:t>Click to edit Master title style</a:t>
            </a:r>
            <a:endParaRPr lang="en-US" dirty="0"/>
          </a:p>
        </p:txBody>
      </p:sp>
      <p:sp>
        <p:nvSpPr>
          <p:cNvPr id="6" name="Footer Placeholder 5">
            <a:extLst>
              <a:ext uri="{FF2B5EF4-FFF2-40B4-BE49-F238E27FC236}">
                <a16:creationId xmlns:a16="http://schemas.microsoft.com/office/drawing/2014/main" id="{1AD29BED-AEBD-4EC8-9ED6-0E654740EF1A}"/>
              </a:ext>
            </a:extLst>
          </p:cNvPr>
          <p:cNvSpPr>
            <a:spLocks noGrp="1"/>
          </p:cNvSpPr>
          <p:nvPr>
            <p:ph type="ftr" sz="quarter" idx="10"/>
          </p:nvPr>
        </p:nvSpPr>
        <p:spPr/>
        <p:txBody>
          <a:bodyPr/>
          <a:lstStyle/>
          <a:p>
            <a:endParaRPr lang="en-US" dirty="0"/>
          </a:p>
        </p:txBody>
      </p:sp>
      <p:sp>
        <p:nvSpPr>
          <p:cNvPr id="7" name="Slide Number Placeholder 6">
            <a:extLst>
              <a:ext uri="{FF2B5EF4-FFF2-40B4-BE49-F238E27FC236}">
                <a16:creationId xmlns:a16="http://schemas.microsoft.com/office/drawing/2014/main" id="{FB8317FC-BA34-47D6-B727-40C7C83D7518}"/>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2481078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Quot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4A67-43C8-4844-90CB-52E94C129795}"/>
              </a:ext>
            </a:extLst>
          </p:cNvPr>
          <p:cNvSpPr>
            <a:spLocks noGrp="1"/>
          </p:cNvSpPr>
          <p:nvPr>
            <p:ph type="title"/>
          </p:nvPr>
        </p:nvSpPr>
        <p:spPr>
          <a:xfrm>
            <a:off x="2451190" y="2772428"/>
            <a:ext cx="7289620" cy="2348315"/>
          </a:xfrm>
        </p:spPr>
        <p:txBody>
          <a:bodyPr anchor="t"/>
          <a:lstStyle>
            <a:lvl1pPr algn="ctr">
              <a:defRPr i="1" cap="none" baseline="0"/>
            </a:lvl1pPr>
          </a:lstStyle>
          <a:p>
            <a:r>
              <a:rPr lang="en-US"/>
              <a:t>Click to edit Master title style</a:t>
            </a:r>
          </a:p>
        </p:txBody>
      </p:sp>
      <p:sp>
        <p:nvSpPr>
          <p:cNvPr id="6" name="Footer Placeholder 5">
            <a:extLst>
              <a:ext uri="{FF2B5EF4-FFF2-40B4-BE49-F238E27FC236}">
                <a16:creationId xmlns:a16="http://schemas.microsoft.com/office/drawing/2014/main" id="{1AD29BED-AEBD-4EC8-9ED6-0E654740EF1A}"/>
              </a:ext>
            </a:extLst>
          </p:cNvPr>
          <p:cNvSpPr>
            <a:spLocks noGrp="1"/>
          </p:cNvSpPr>
          <p:nvPr>
            <p:ph type="ftr" sz="quarter" idx="10"/>
          </p:nvPr>
        </p:nvSpPr>
        <p:spPr/>
        <p:txBody>
          <a:bodyPr/>
          <a:lstStyle/>
          <a:p>
            <a:endParaRPr lang="en-US" dirty="0"/>
          </a:p>
        </p:txBody>
      </p:sp>
      <p:sp>
        <p:nvSpPr>
          <p:cNvPr id="7" name="Slide Number Placeholder 6">
            <a:extLst>
              <a:ext uri="{FF2B5EF4-FFF2-40B4-BE49-F238E27FC236}">
                <a16:creationId xmlns:a16="http://schemas.microsoft.com/office/drawing/2014/main" id="{FB8317FC-BA34-47D6-B727-40C7C83D7518}"/>
              </a:ext>
            </a:extLst>
          </p:cNvPr>
          <p:cNvSpPr>
            <a:spLocks noGrp="1"/>
          </p:cNvSpPr>
          <p:nvPr>
            <p:ph type="sldNum" sz="quarter" idx="11"/>
          </p:nvPr>
        </p:nvSpPr>
        <p:spPr/>
        <p:txBody>
          <a:bodyPr/>
          <a:lstStyle/>
          <a:p>
            <a:fld id="{EF03C2C8-8B5F-45CA-B03C-86A7238BBCAC}" type="slidenum">
              <a:rPr lang="en-US" smtClean="0"/>
              <a:pPr/>
              <a:t>‹#›</a:t>
            </a:fld>
            <a:endParaRPr lang="en-US" dirty="0"/>
          </a:p>
        </p:txBody>
      </p:sp>
      <p:grpSp>
        <p:nvGrpSpPr>
          <p:cNvPr id="11" name="Group 10">
            <a:extLst>
              <a:ext uri="{FF2B5EF4-FFF2-40B4-BE49-F238E27FC236}">
                <a16:creationId xmlns:a16="http://schemas.microsoft.com/office/drawing/2014/main" id="{1F91CA36-8A6A-4E57-8DEA-8AB642C2C3E6}"/>
              </a:ext>
            </a:extLst>
          </p:cNvPr>
          <p:cNvGrpSpPr/>
          <p:nvPr userDrawn="1"/>
        </p:nvGrpSpPr>
        <p:grpSpPr>
          <a:xfrm>
            <a:off x="5562369" y="981299"/>
            <a:ext cx="1067263" cy="809829"/>
            <a:chOff x="5539813" y="981299"/>
            <a:chExt cx="1067263" cy="809829"/>
          </a:xfrm>
        </p:grpSpPr>
        <p:sp>
          <p:nvSpPr>
            <p:cNvPr id="8" name="Pentagon 7">
              <a:extLst>
                <a:ext uri="{FF2B5EF4-FFF2-40B4-BE49-F238E27FC236}">
                  <a16:creationId xmlns:a16="http://schemas.microsoft.com/office/drawing/2014/main" id="{88700BE6-09BC-484A-9BE2-AB6B8F5802BC}"/>
                </a:ext>
              </a:extLst>
            </p:cNvPr>
            <p:cNvSpPr/>
            <p:nvPr/>
          </p:nvSpPr>
          <p:spPr>
            <a:xfrm rot="5400000">
              <a:off x="5851587" y="1035639"/>
              <a:ext cx="809829" cy="701149"/>
            </a:xfrm>
            <a:prstGeom prst="pent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60C6E262-3E21-4999-B5BE-DE8EE956CD99}"/>
                </a:ext>
              </a:extLst>
            </p:cNvPr>
            <p:cNvSpPr>
              <a:spLocks noChangeAspect="1"/>
            </p:cNvSpPr>
            <p:nvPr/>
          </p:nvSpPr>
          <p:spPr>
            <a:xfrm rot="5400000">
              <a:off x="5802453" y="1125304"/>
              <a:ext cx="541983" cy="494781"/>
            </a:xfrm>
            <a:custGeom>
              <a:avLst/>
              <a:gdLst>
                <a:gd name="connsiteX0" fmla="*/ 226139 w 417600"/>
                <a:gd name="connsiteY0" fmla="*/ 0 h 681160"/>
                <a:gd name="connsiteX1" fmla="*/ 417600 w 417600"/>
                <a:gd name="connsiteY1" fmla="*/ 191461 h 681160"/>
                <a:gd name="connsiteX2" fmla="*/ 417600 w 417600"/>
                <a:gd name="connsiteY2" fmla="*/ 489699 h 681160"/>
                <a:gd name="connsiteX3" fmla="*/ 226139 w 417600"/>
                <a:gd name="connsiteY3" fmla="*/ 681160 h 681160"/>
                <a:gd name="connsiteX4" fmla="*/ 0 w 417600"/>
                <a:gd name="connsiteY4" fmla="*/ 340580 h 68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600" h="681160">
                  <a:moveTo>
                    <a:pt x="226139" y="0"/>
                  </a:moveTo>
                  <a:lnTo>
                    <a:pt x="417600" y="191461"/>
                  </a:lnTo>
                  <a:lnTo>
                    <a:pt x="417600" y="489699"/>
                  </a:lnTo>
                  <a:lnTo>
                    <a:pt x="226139" y="681160"/>
                  </a:lnTo>
                  <a:lnTo>
                    <a:pt x="0" y="34058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Pentagon 9">
              <a:extLst>
                <a:ext uri="{FF2B5EF4-FFF2-40B4-BE49-F238E27FC236}">
                  <a16:creationId xmlns:a16="http://schemas.microsoft.com/office/drawing/2014/main" id="{DA1C7718-1C79-46F9-B6EA-CCE44857FE3E}"/>
                </a:ext>
              </a:extLst>
            </p:cNvPr>
            <p:cNvSpPr/>
            <p:nvPr/>
          </p:nvSpPr>
          <p:spPr>
            <a:xfrm rot="16200000">
              <a:off x="5485473" y="1035639"/>
              <a:ext cx="809829" cy="701149"/>
            </a:xfrm>
            <a:prstGeom prst="pent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25631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 Middle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4A67-43C8-4844-90CB-52E94C129795}"/>
              </a:ext>
            </a:extLst>
          </p:cNvPr>
          <p:cNvSpPr>
            <a:spLocks noGrp="1"/>
          </p:cNvSpPr>
          <p:nvPr>
            <p:ph type="title"/>
          </p:nvPr>
        </p:nvSpPr>
        <p:spPr>
          <a:xfrm>
            <a:off x="7239000" y="2766218"/>
            <a:ext cx="4114800" cy="1325563"/>
          </a:xfrm>
        </p:spPr>
        <p:txBody>
          <a:bodyPr/>
          <a:lstStyle>
            <a:lvl1pPr algn="ctr">
              <a:defRPr i="0" cap="all" baseline="0"/>
            </a:lvl1pPr>
          </a:lstStyle>
          <a:p>
            <a:r>
              <a:rPr lang="en-US"/>
              <a:t>Click to edit Master title style</a:t>
            </a:r>
            <a:endParaRPr lang="en-US" dirty="0"/>
          </a:p>
        </p:txBody>
      </p:sp>
      <p:sp>
        <p:nvSpPr>
          <p:cNvPr id="6" name="Footer Placeholder 5">
            <a:extLst>
              <a:ext uri="{FF2B5EF4-FFF2-40B4-BE49-F238E27FC236}">
                <a16:creationId xmlns:a16="http://schemas.microsoft.com/office/drawing/2014/main" id="{1AD29BED-AEBD-4EC8-9ED6-0E654740EF1A}"/>
              </a:ext>
            </a:extLst>
          </p:cNvPr>
          <p:cNvSpPr>
            <a:spLocks noGrp="1"/>
          </p:cNvSpPr>
          <p:nvPr>
            <p:ph type="ftr" sz="quarter" idx="10"/>
          </p:nvPr>
        </p:nvSpPr>
        <p:spPr/>
        <p:txBody>
          <a:bodyPr/>
          <a:lstStyle/>
          <a:p>
            <a:endParaRPr lang="en-US" dirty="0"/>
          </a:p>
        </p:txBody>
      </p:sp>
      <p:sp>
        <p:nvSpPr>
          <p:cNvPr id="7" name="Slide Number Placeholder 6">
            <a:extLst>
              <a:ext uri="{FF2B5EF4-FFF2-40B4-BE49-F238E27FC236}">
                <a16:creationId xmlns:a16="http://schemas.microsoft.com/office/drawing/2014/main" id="{FB8317FC-BA34-47D6-B727-40C7C83D7518}"/>
              </a:ext>
            </a:extLst>
          </p:cNvPr>
          <p:cNvSpPr>
            <a:spLocks noGrp="1"/>
          </p:cNvSpPr>
          <p:nvPr>
            <p:ph type="sldNum" sz="quarter" idx="11"/>
          </p:nvPr>
        </p:nvSpPr>
        <p:spPr>
          <a:xfrm>
            <a:off x="8610600" y="6356350"/>
            <a:ext cx="2743200" cy="365125"/>
          </a:xfrm>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1213258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A799EBE-63AA-4624-816D-5196813699A5}"/>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8744C175-C936-42DD-97D7-B01713E9DE11}"/>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3418913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CAD1C-12E9-473E-A027-0E505EB5DA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3B966F-9FBA-4EFC-91B9-E2C18B7BB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D6D027-D803-40DE-B7CF-1F8B2BE64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7">
            <a:extLst>
              <a:ext uri="{FF2B5EF4-FFF2-40B4-BE49-F238E27FC236}">
                <a16:creationId xmlns:a16="http://schemas.microsoft.com/office/drawing/2014/main" id="{F3B76F06-47D6-453A-A4A1-414C7BE62626}"/>
              </a:ext>
            </a:extLst>
          </p:cNvPr>
          <p:cNvSpPr>
            <a:spLocks noGrp="1"/>
          </p:cNvSpPr>
          <p:nvPr>
            <p:ph type="ftr" sz="quarter" idx="10"/>
          </p:nvPr>
        </p:nvSpPr>
        <p:spPr/>
        <p:txBody>
          <a:bodyPr/>
          <a:lstStyle/>
          <a:p>
            <a:endParaRPr lang="en-US" dirty="0"/>
          </a:p>
        </p:txBody>
      </p:sp>
      <p:sp>
        <p:nvSpPr>
          <p:cNvPr id="9" name="Slide Number Placeholder 8">
            <a:extLst>
              <a:ext uri="{FF2B5EF4-FFF2-40B4-BE49-F238E27FC236}">
                <a16:creationId xmlns:a16="http://schemas.microsoft.com/office/drawing/2014/main" id="{CD551AAD-7A7D-4A14-BAA2-86E8053D57F5}"/>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399660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solidFill>
          <a:schemeClr val="accent5">
            <a:lumMod val="50000"/>
          </a:schemeClr>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E9E615AB-0D5C-403A-BF73-26590545F74E}"/>
              </a:ext>
            </a:extLst>
          </p:cNvPr>
          <p:cNvSpPr>
            <a:spLocks noGrp="1"/>
          </p:cNvSpPr>
          <p:nvPr>
            <p:ph type="pic" sz="quarter" idx="10" hasCustomPrompt="1"/>
          </p:nvPr>
        </p:nvSpPr>
        <p:spPr>
          <a:xfrm>
            <a:off x="0" y="0"/>
            <a:ext cx="12192000" cy="6858000"/>
          </a:xfrm>
          <a:custGeom>
            <a:avLst/>
            <a:gdLst>
              <a:gd name="connsiteX0" fmla="*/ 1058639 w 12192000"/>
              <a:gd name="connsiteY0" fmla="*/ 344907 h 6858000"/>
              <a:gd name="connsiteX1" fmla="*/ 6069362 w 12192000"/>
              <a:gd name="connsiteY1" fmla="*/ 344907 h 6858000"/>
              <a:gd name="connsiteX2" fmla="*/ 6069362 w 12192000"/>
              <a:gd name="connsiteY2" fmla="*/ 1115999 h 6858000"/>
              <a:gd name="connsiteX3" fmla="*/ 1058639 w 12192000"/>
              <a:gd name="connsiteY3" fmla="*/ 1115999 h 6858000"/>
              <a:gd name="connsiteX4" fmla="*/ 1033586 w 12192000"/>
              <a:gd name="connsiteY4" fmla="*/ 318051 h 6858000"/>
              <a:gd name="connsiteX5" fmla="*/ 1033586 w 12192000"/>
              <a:gd name="connsiteY5" fmla="*/ 1115999 h 6858000"/>
              <a:gd name="connsiteX6" fmla="*/ 864000 w 12192000"/>
              <a:gd name="connsiteY6" fmla="*/ 1115999 h 6858000"/>
              <a:gd name="connsiteX7" fmla="*/ 864000 w 12192000"/>
              <a:gd name="connsiteY7" fmla="*/ 6371999 h 6858000"/>
              <a:gd name="connsiteX8" fmla="*/ 864000 w 12192000"/>
              <a:gd name="connsiteY8" fmla="*/ 6479999 h 6858000"/>
              <a:gd name="connsiteX9" fmla="*/ 6264000 w 12192000"/>
              <a:gd name="connsiteY9" fmla="*/ 6479999 h 6858000"/>
              <a:gd name="connsiteX10" fmla="*/ 6264000 w 12192000"/>
              <a:gd name="connsiteY10" fmla="*/ 6371999 h 6858000"/>
              <a:gd name="connsiteX11" fmla="*/ 6264000 w 12192000"/>
              <a:gd name="connsiteY11" fmla="*/ 1115999 h 6858000"/>
              <a:gd name="connsiteX12" fmla="*/ 6094416 w 12192000"/>
              <a:gd name="connsiteY12" fmla="*/ 1115999 h 6858000"/>
              <a:gd name="connsiteX13" fmla="*/ 6094416 w 12192000"/>
              <a:gd name="connsiteY13" fmla="*/ 318051 h 6858000"/>
              <a:gd name="connsiteX14" fmla="*/ 0 w 12192000"/>
              <a:gd name="connsiteY14" fmla="*/ 0 h 6858000"/>
              <a:gd name="connsiteX15" fmla="*/ 12192000 w 12192000"/>
              <a:gd name="connsiteY15" fmla="*/ 0 h 6858000"/>
              <a:gd name="connsiteX16" fmla="*/ 12192000 w 12192000"/>
              <a:gd name="connsiteY16" fmla="*/ 6858000 h 6858000"/>
              <a:gd name="connsiteX17" fmla="*/ 0 w 12192000"/>
              <a:gd name="connsiteY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2000" h="6858000">
                <a:moveTo>
                  <a:pt x="1058639" y="344907"/>
                </a:moveTo>
                <a:lnTo>
                  <a:pt x="6069362" y="344907"/>
                </a:lnTo>
                <a:lnTo>
                  <a:pt x="6069362" y="1115999"/>
                </a:lnTo>
                <a:lnTo>
                  <a:pt x="1058639" y="1115999"/>
                </a:lnTo>
                <a:close/>
                <a:moveTo>
                  <a:pt x="1033586" y="318051"/>
                </a:moveTo>
                <a:lnTo>
                  <a:pt x="1033586" y="1115999"/>
                </a:lnTo>
                <a:lnTo>
                  <a:pt x="864000" y="1115999"/>
                </a:lnTo>
                <a:lnTo>
                  <a:pt x="864000" y="6371999"/>
                </a:lnTo>
                <a:lnTo>
                  <a:pt x="864000" y="6479999"/>
                </a:lnTo>
                <a:lnTo>
                  <a:pt x="6264000" y="6479999"/>
                </a:lnTo>
                <a:lnTo>
                  <a:pt x="6264000" y="6371999"/>
                </a:lnTo>
                <a:lnTo>
                  <a:pt x="6264000" y="1115999"/>
                </a:lnTo>
                <a:lnTo>
                  <a:pt x="6094416" y="1115999"/>
                </a:lnTo>
                <a:lnTo>
                  <a:pt x="6094416" y="318051"/>
                </a:lnTo>
                <a:close/>
                <a:moveTo>
                  <a:pt x="0" y="0"/>
                </a:moveTo>
                <a:lnTo>
                  <a:pt x="12192000" y="0"/>
                </a:lnTo>
                <a:lnTo>
                  <a:pt x="12192000" y="6858000"/>
                </a:lnTo>
                <a:lnTo>
                  <a:pt x="0" y="6858000"/>
                </a:lnTo>
                <a:close/>
              </a:path>
            </a:pathLst>
          </a:custGeom>
          <a:solidFill>
            <a:schemeClr val="tx1">
              <a:lumMod val="85000"/>
              <a:lumOff val="15000"/>
            </a:schemeClr>
          </a:solidFill>
        </p:spPr>
        <p:txBody>
          <a:bodyPr wrap="square" rIns="792000" anchor="ctr">
            <a:noAutofit/>
          </a:bodyPr>
          <a:lstStyle>
            <a:lvl1pPr marL="0" indent="0" algn="r">
              <a:buNone/>
              <a:defRPr i="1"/>
            </a:lvl1pPr>
          </a:lstStyle>
          <a:p>
            <a:r>
              <a:rPr lang="en-US" dirty="0"/>
              <a:t>Drag &amp; Drop or Insert Your Picture</a:t>
            </a:r>
          </a:p>
        </p:txBody>
      </p:sp>
      <p:sp>
        <p:nvSpPr>
          <p:cNvPr id="2" name="Title 1">
            <a:extLst>
              <a:ext uri="{FF2B5EF4-FFF2-40B4-BE49-F238E27FC236}">
                <a16:creationId xmlns:a16="http://schemas.microsoft.com/office/drawing/2014/main" id="{AF030DE9-1B5A-4A39-ADDF-7688D81CDE84}"/>
              </a:ext>
            </a:extLst>
          </p:cNvPr>
          <p:cNvSpPr>
            <a:spLocks noGrp="1"/>
          </p:cNvSpPr>
          <p:nvPr>
            <p:ph type="ctrTitle"/>
          </p:nvPr>
        </p:nvSpPr>
        <p:spPr>
          <a:xfrm>
            <a:off x="864000" y="1116000"/>
            <a:ext cx="5400000" cy="5256000"/>
          </a:xfrm>
          <a:noFill/>
        </p:spPr>
        <p:txBody>
          <a:bodyPr tIns="252000" anchor="ctr">
            <a:normAutofit/>
          </a:bodyPr>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D9F4F5C-1F9D-4AAE-815B-747B521A524B}"/>
              </a:ext>
            </a:extLst>
          </p:cNvPr>
          <p:cNvSpPr>
            <a:spLocks noGrp="1"/>
          </p:cNvSpPr>
          <p:nvPr>
            <p:ph type="subTitle" idx="1"/>
          </p:nvPr>
        </p:nvSpPr>
        <p:spPr>
          <a:xfrm>
            <a:off x="1049244" y="5879308"/>
            <a:ext cx="5029512" cy="392245"/>
          </a:xfrm>
        </p:spPr>
        <p:txBody>
          <a:bodyPr>
            <a:normAutofit/>
          </a:bodyPr>
          <a:lstStyle>
            <a:lvl1pPr marL="0" indent="0" algn="ctr">
              <a:buNone/>
              <a:defRPr sz="18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Rectangle 13">
            <a:extLst>
              <a:ext uri="{FF2B5EF4-FFF2-40B4-BE49-F238E27FC236}">
                <a16:creationId xmlns:a16="http://schemas.microsoft.com/office/drawing/2014/main" id="{B07BC130-4A17-4F0C-9A10-476CFDF603FD}"/>
              </a:ext>
              <a:ext uri="{C183D7F6-B498-43B3-948B-1728B52AA6E4}">
                <adec:decorative xmlns:adec="http://schemas.microsoft.com/office/drawing/2017/decorative" val="1"/>
              </a:ext>
            </a:extLst>
          </p:cNvPr>
          <p:cNvSpPr/>
          <p:nvPr userDrawn="1"/>
        </p:nvSpPr>
        <p:spPr>
          <a:xfrm>
            <a:off x="864000" y="6372000"/>
            <a:ext cx="54000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E2F4497-ABB8-41B2-93D0-ECD1832AAADF}"/>
              </a:ext>
            </a:extLst>
          </p:cNvPr>
          <p:cNvSpPr>
            <a:spLocks noChangeAspect="1" noChangeArrowheads="1" noTextEdit="1"/>
          </p:cNvSpPr>
          <p:nvPr userDrawn="1"/>
        </p:nvSpPr>
        <p:spPr bwMode="auto">
          <a:xfrm>
            <a:off x="1033586" y="318052"/>
            <a:ext cx="5060830" cy="5424867"/>
          </a:xfrm>
          <a:custGeom>
            <a:avLst/>
            <a:gdLst>
              <a:gd name="connsiteX0" fmla="*/ 29714 w 6002337"/>
              <a:gd name="connsiteY0" fmla="*/ 31852 h 6434099"/>
              <a:gd name="connsiteX1" fmla="*/ 29714 w 6002337"/>
              <a:gd name="connsiteY1" fmla="*/ 6402247 h 6434099"/>
              <a:gd name="connsiteX2" fmla="*/ 5972622 w 6002337"/>
              <a:gd name="connsiteY2" fmla="*/ 6402247 h 6434099"/>
              <a:gd name="connsiteX3" fmla="*/ 5972622 w 6002337"/>
              <a:gd name="connsiteY3" fmla="*/ 31852 h 6434099"/>
              <a:gd name="connsiteX4" fmla="*/ 0 w 6002337"/>
              <a:gd name="connsiteY4" fmla="*/ 0 h 6434099"/>
              <a:gd name="connsiteX5" fmla="*/ 6002337 w 6002337"/>
              <a:gd name="connsiteY5" fmla="*/ 0 h 6434099"/>
              <a:gd name="connsiteX6" fmla="*/ 6002337 w 6002337"/>
              <a:gd name="connsiteY6" fmla="*/ 6434099 h 6434099"/>
              <a:gd name="connsiteX7" fmla="*/ 0 w 6002337"/>
              <a:gd name="connsiteY7" fmla="*/ 6434099 h 643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02337" h="6434099">
                <a:moveTo>
                  <a:pt x="29714" y="31852"/>
                </a:moveTo>
                <a:lnTo>
                  <a:pt x="29714" y="6402247"/>
                </a:lnTo>
                <a:lnTo>
                  <a:pt x="5972622" y="6402247"/>
                </a:lnTo>
                <a:lnTo>
                  <a:pt x="5972622" y="31852"/>
                </a:lnTo>
                <a:close/>
                <a:moveTo>
                  <a:pt x="0" y="0"/>
                </a:moveTo>
                <a:lnTo>
                  <a:pt x="6002337" y="0"/>
                </a:lnTo>
                <a:lnTo>
                  <a:pt x="6002337" y="6434099"/>
                </a:lnTo>
                <a:lnTo>
                  <a:pt x="0" y="6434099"/>
                </a:lnTo>
                <a:close/>
              </a:path>
            </a:pathLst>
          </a:custGeom>
          <a:solidFill>
            <a:schemeClr val="accent3"/>
          </a:solidFill>
          <a:ln w="9525">
            <a:noFill/>
            <a:miter lim="800000"/>
            <a:headEnd/>
            <a:tailEnd/>
          </a:ln>
        </p:spPr>
        <p:txBody>
          <a:bodyPr vert="horz" wrap="square" lIns="91440" tIns="45720" rIns="91440" bIns="45720" numCol="1" anchor="t" anchorCtr="0" compatLnSpc="1">
            <a:prstTxWarp prst="textNoShape">
              <a:avLst/>
            </a:prstTxWarp>
            <a:noAutofit/>
          </a:bodyPr>
          <a:lstStyle/>
          <a:p>
            <a:endParaRPr lang="en-US" dirty="0"/>
          </a:p>
        </p:txBody>
      </p:sp>
      <p:grpSp>
        <p:nvGrpSpPr>
          <p:cNvPr id="17" name="Group 16">
            <a:extLst>
              <a:ext uri="{FF2B5EF4-FFF2-40B4-BE49-F238E27FC236}">
                <a16:creationId xmlns:a16="http://schemas.microsoft.com/office/drawing/2014/main" id="{DDB1BC04-99B8-4293-A596-337F37F17BFD}"/>
              </a:ext>
              <a:ext uri="{C183D7F6-B498-43B3-948B-1728B52AA6E4}">
                <adec:decorative xmlns:adec="http://schemas.microsoft.com/office/drawing/2017/decorative" val="1"/>
              </a:ext>
            </a:extLst>
          </p:cNvPr>
          <p:cNvGrpSpPr/>
          <p:nvPr userDrawn="1"/>
        </p:nvGrpSpPr>
        <p:grpSpPr>
          <a:xfrm>
            <a:off x="2977308" y="1571348"/>
            <a:ext cx="1143665" cy="881149"/>
            <a:chOff x="2977308" y="1366554"/>
            <a:chExt cx="1143665" cy="881149"/>
          </a:xfrm>
        </p:grpSpPr>
        <p:grpSp>
          <p:nvGrpSpPr>
            <p:cNvPr id="18" name="Group 17">
              <a:extLst>
                <a:ext uri="{FF2B5EF4-FFF2-40B4-BE49-F238E27FC236}">
                  <a16:creationId xmlns:a16="http://schemas.microsoft.com/office/drawing/2014/main" id="{398B0B3A-3298-4A20-B81B-EEB3B81B6FBC}"/>
                </a:ext>
              </a:extLst>
            </p:cNvPr>
            <p:cNvGrpSpPr/>
            <p:nvPr/>
          </p:nvGrpSpPr>
          <p:grpSpPr>
            <a:xfrm>
              <a:off x="2977308" y="1366554"/>
              <a:ext cx="1143665" cy="701149"/>
              <a:chOff x="3255455" y="1367454"/>
              <a:chExt cx="681160" cy="417600"/>
            </a:xfrm>
          </p:grpSpPr>
          <p:sp>
            <p:nvSpPr>
              <p:cNvPr id="22" name="Freeform: Shape 21">
                <a:extLst>
                  <a:ext uri="{FF2B5EF4-FFF2-40B4-BE49-F238E27FC236}">
                    <a16:creationId xmlns:a16="http://schemas.microsoft.com/office/drawing/2014/main" id="{B312435D-F0FE-415F-BE90-B91941F4FDC1}"/>
                  </a:ext>
                </a:extLst>
              </p:cNvPr>
              <p:cNvSpPr>
                <a:spLocks noChangeAspect="1"/>
              </p:cNvSpPr>
              <p:nvPr/>
            </p:nvSpPr>
            <p:spPr>
              <a:xfrm rot="5400000">
                <a:off x="3387235" y="1235674"/>
                <a:ext cx="417600" cy="681160"/>
              </a:xfrm>
              <a:custGeom>
                <a:avLst/>
                <a:gdLst>
                  <a:gd name="connsiteX0" fmla="*/ 226139 w 417600"/>
                  <a:gd name="connsiteY0" fmla="*/ 0 h 681160"/>
                  <a:gd name="connsiteX1" fmla="*/ 417600 w 417600"/>
                  <a:gd name="connsiteY1" fmla="*/ 191461 h 681160"/>
                  <a:gd name="connsiteX2" fmla="*/ 417600 w 417600"/>
                  <a:gd name="connsiteY2" fmla="*/ 489699 h 681160"/>
                  <a:gd name="connsiteX3" fmla="*/ 226139 w 417600"/>
                  <a:gd name="connsiteY3" fmla="*/ 681160 h 681160"/>
                  <a:gd name="connsiteX4" fmla="*/ 0 w 417600"/>
                  <a:gd name="connsiteY4" fmla="*/ 340580 h 68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600" h="681160">
                    <a:moveTo>
                      <a:pt x="226139" y="0"/>
                    </a:moveTo>
                    <a:lnTo>
                      <a:pt x="417600" y="191461"/>
                    </a:lnTo>
                    <a:lnTo>
                      <a:pt x="417600" y="489699"/>
                    </a:lnTo>
                    <a:lnTo>
                      <a:pt x="226139" y="681160"/>
                    </a:lnTo>
                    <a:lnTo>
                      <a:pt x="0" y="340580"/>
                    </a:lnTo>
                    <a:close/>
                  </a:path>
                </a:pathLst>
              </a:cu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Pentagon 22">
                <a:extLst>
                  <a:ext uri="{FF2B5EF4-FFF2-40B4-BE49-F238E27FC236}">
                    <a16:creationId xmlns:a16="http://schemas.microsoft.com/office/drawing/2014/main" id="{C4B24F98-5089-43E0-B83E-C75A400D8C23}"/>
                  </a:ext>
                </a:extLst>
              </p:cNvPr>
              <p:cNvSpPr/>
              <p:nvPr/>
            </p:nvSpPr>
            <p:spPr>
              <a:xfrm>
                <a:off x="3354871" y="1367454"/>
                <a:ext cx="482329" cy="417600"/>
              </a:xfrm>
              <a:prstGeom prst="pentagon">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9C24F3AB-57F5-41DC-8E65-2EBF42D7B729}"/>
                </a:ext>
              </a:extLst>
            </p:cNvPr>
            <p:cNvGrpSpPr/>
            <p:nvPr/>
          </p:nvGrpSpPr>
          <p:grpSpPr>
            <a:xfrm rot="10800000">
              <a:off x="2977308" y="1546554"/>
              <a:ext cx="1143665" cy="701149"/>
              <a:chOff x="3255455" y="1367454"/>
              <a:chExt cx="681160" cy="417600"/>
            </a:xfrm>
          </p:grpSpPr>
          <p:sp>
            <p:nvSpPr>
              <p:cNvPr id="20" name="Freeform: Shape 19">
                <a:extLst>
                  <a:ext uri="{FF2B5EF4-FFF2-40B4-BE49-F238E27FC236}">
                    <a16:creationId xmlns:a16="http://schemas.microsoft.com/office/drawing/2014/main" id="{99DD331A-1BA6-4E0B-A15B-8474C9E779D2}"/>
                  </a:ext>
                </a:extLst>
              </p:cNvPr>
              <p:cNvSpPr>
                <a:spLocks noChangeAspect="1"/>
              </p:cNvSpPr>
              <p:nvPr/>
            </p:nvSpPr>
            <p:spPr>
              <a:xfrm rot="5400000">
                <a:off x="3387235" y="1235674"/>
                <a:ext cx="417600" cy="681160"/>
              </a:xfrm>
              <a:custGeom>
                <a:avLst/>
                <a:gdLst>
                  <a:gd name="connsiteX0" fmla="*/ 226139 w 417600"/>
                  <a:gd name="connsiteY0" fmla="*/ 0 h 681160"/>
                  <a:gd name="connsiteX1" fmla="*/ 417600 w 417600"/>
                  <a:gd name="connsiteY1" fmla="*/ 191461 h 681160"/>
                  <a:gd name="connsiteX2" fmla="*/ 417600 w 417600"/>
                  <a:gd name="connsiteY2" fmla="*/ 489699 h 681160"/>
                  <a:gd name="connsiteX3" fmla="*/ 226139 w 417600"/>
                  <a:gd name="connsiteY3" fmla="*/ 681160 h 681160"/>
                  <a:gd name="connsiteX4" fmla="*/ 0 w 417600"/>
                  <a:gd name="connsiteY4" fmla="*/ 340580 h 68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600" h="681160">
                    <a:moveTo>
                      <a:pt x="226139" y="0"/>
                    </a:moveTo>
                    <a:lnTo>
                      <a:pt x="417600" y="191461"/>
                    </a:lnTo>
                    <a:lnTo>
                      <a:pt x="417600" y="489699"/>
                    </a:lnTo>
                    <a:lnTo>
                      <a:pt x="226139" y="681160"/>
                    </a:lnTo>
                    <a:lnTo>
                      <a:pt x="0" y="340580"/>
                    </a:lnTo>
                    <a:close/>
                  </a:path>
                </a:pathLst>
              </a:cu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Pentagon 20">
                <a:extLst>
                  <a:ext uri="{FF2B5EF4-FFF2-40B4-BE49-F238E27FC236}">
                    <a16:creationId xmlns:a16="http://schemas.microsoft.com/office/drawing/2014/main" id="{50CA7A46-A1C2-4E14-964D-FAC5F14EFFE4}"/>
                  </a:ext>
                </a:extLst>
              </p:cNvPr>
              <p:cNvSpPr/>
              <p:nvPr/>
            </p:nvSpPr>
            <p:spPr>
              <a:xfrm>
                <a:off x="3354871" y="1367454"/>
                <a:ext cx="482329" cy="417600"/>
              </a:xfrm>
              <a:prstGeom prst="pentagon">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16532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0FE8E7E-A870-4B74-A94F-C1783C13E236}"/>
              </a:ext>
            </a:extLst>
          </p:cNvPr>
          <p:cNvSpPr>
            <a:spLocks noGrp="1"/>
          </p:cNvSpPr>
          <p:nvPr>
            <p:ph type="pic" idx="1" hasCustomPrompt="1"/>
          </p:nvPr>
        </p:nvSpPr>
        <p:spPr>
          <a:xfrm>
            <a:off x="-1" y="0"/>
            <a:ext cx="12182427" cy="6858000"/>
          </a:xfrm>
          <a:solidFill>
            <a:schemeClr val="tx1">
              <a:lumMod val="85000"/>
              <a:lumOff val="15000"/>
            </a:schemeClr>
          </a:solidFill>
        </p:spPr>
        <p:txBody>
          <a:bodyPr anchor="ctr">
            <a:normAutofit/>
          </a:bodyPr>
          <a:lstStyle>
            <a:lvl1pPr marL="0" indent="0" algn="ctr">
              <a:buNone/>
              <a:defRPr sz="180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Drag &amp; Drop or Insert Your Picture</a:t>
            </a:r>
          </a:p>
        </p:txBody>
      </p:sp>
      <p:sp>
        <p:nvSpPr>
          <p:cNvPr id="12" name="Title 11">
            <a:extLst>
              <a:ext uri="{FF2B5EF4-FFF2-40B4-BE49-F238E27FC236}">
                <a16:creationId xmlns:a16="http://schemas.microsoft.com/office/drawing/2014/main" id="{90F1DA79-07F8-4E44-BA4E-4006191F15E7}"/>
              </a:ext>
            </a:extLst>
          </p:cNvPr>
          <p:cNvSpPr>
            <a:spLocks noGrp="1"/>
          </p:cNvSpPr>
          <p:nvPr>
            <p:ph type="title" hasCustomPrompt="1"/>
          </p:nvPr>
        </p:nvSpPr>
        <p:spPr>
          <a:xfrm>
            <a:off x="1689652" y="4983093"/>
            <a:ext cx="9664148" cy="1325563"/>
          </a:xfrm>
          <a:solidFill>
            <a:schemeClr val="accent5">
              <a:lumMod val="50000"/>
            </a:schemeClr>
          </a:solidFill>
        </p:spPr>
        <p:txBody>
          <a:bodyPr lIns="360000" rIns="90000">
            <a:normAutofit/>
          </a:bodyPr>
          <a:lstStyle>
            <a:lvl1pPr>
              <a:defRPr sz="4000"/>
            </a:lvl1pPr>
          </a:lstStyle>
          <a:p>
            <a:r>
              <a:rPr lang="en-US" noProof="0"/>
              <a:t>YOUR </a:t>
            </a:r>
            <a:br>
              <a:rPr lang="en-US" noProof="0"/>
            </a:br>
            <a:r>
              <a:rPr lang="en-US" noProof="0"/>
              <a:t>TITLE</a:t>
            </a:r>
          </a:p>
        </p:txBody>
      </p:sp>
      <p:sp>
        <p:nvSpPr>
          <p:cNvPr id="4" name="Text Placeholder 3">
            <a:extLst>
              <a:ext uri="{FF2B5EF4-FFF2-40B4-BE49-F238E27FC236}">
                <a16:creationId xmlns:a16="http://schemas.microsoft.com/office/drawing/2014/main" id="{638F45F1-1F6E-4470-8663-FE748A026B39}"/>
              </a:ext>
            </a:extLst>
          </p:cNvPr>
          <p:cNvSpPr>
            <a:spLocks noGrp="1"/>
          </p:cNvSpPr>
          <p:nvPr>
            <p:ph type="body" sz="half" idx="2"/>
          </p:nvPr>
        </p:nvSpPr>
        <p:spPr>
          <a:xfrm>
            <a:off x="4302196" y="5135035"/>
            <a:ext cx="3932237" cy="1021679"/>
          </a:xfrm>
        </p:spPr>
        <p:txBody>
          <a:bodyPr anchor="ct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35783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Option 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0FE8E7E-A870-4B74-A94F-C1783C13E236}"/>
              </a:ext>
            </a:extLst>
          </p:cNvPr>
          <p:cNvSpPr>
            <a:spLocks noGrp="1"/>
          </p:cNvSpPr>
          <p:nvPr>
            <p:ph type="pic" idx="1" hasCustomPrompt="1"/>
          </p:nvPr>
        </p:nvSpPr>
        <p:spPr>
          <a:xfrm>
            <a:off x="-1" y="0"/>
            <a:ext cx="12182427" cy="6858000"/>
          </a:xfrm>
          <a:solidFill>
            <a:schemeClr val="tx1">
              <a:lumMod val="85000"/>
              <a:lumOff val="15000"/>
            </a:schemeClr>
          </a:solidFill>
        </p:spPr>
        <p:txBody>
          <a:bodyPr anchor="ctr">
            <a:normAutofit/>
          </a:bodyPr>
          <a:lstStyle>
            <a:lvl1pPr marL="0" indent="0" algn="ctr">
              <a:buNone/>
              <a:defRPr sz="180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Drag &amp; Drop or Insert Your Picture</a:t>
            </a:r>
          </a:p>
        </p:txBody>
      </p:sp>
      <p:sp>
        <p:nvSpPr>
          <p:cNvPr id="12" name="Title 11">
            <a:extLst>
              <a:ext uri="{FF2B5EF4-FFF2-40B4-BE49-F238E27FC236}">
                <a16:creationId xmlns:a16="http://schemas.microsoft.com/office/drawing/2014/main" id="{90F1DA79-07F8-4E44-BA4E-4006191F15E7}"/>
              </a:ext>
            </a:extLst>
          </p:cNvPr>
          <p:cNvSpPr>
            <a:spLocks noGrp="1"/>
          </p:cNvSpPr>
          <p:nvPr>
            <p:ph type="title" hasCustomPrompt="1"/>
          </p:nvPr>
        </p:nvSpPr>
        <p:spPr>
          <a:xfrm>
            <a:off x="1689652" y="4983093"/>
            <a:ext cx="9664148" cy="1325563"/>
          </a:xfrm>
          <a:solidFill>
            <a:schemeClr val="accent5">
              <a:lumMod val="50000"/>
            </a:schemeClr>
          </a:solidFill>
        </p:spPr>
        <p:txBody>
          <a:bodyPr lIns="5670000" rIns="360000">
            <a:normAutofit/>
          </a:bodyPr>
          <a:lstStyle>
            <a:lvl1pPr algn="ctr">
              <a:defRPr sz="4000"/>
            </a:lvl1pPr>
          </a:lstStyle>
          <a:p>
            <a:r>
              <a:rPr lang="en-US" noProof="0"/>
              <a:t>YOUR </a:t>
            </a:r>
            <a:br>
              <a:rPr lang="en-US" noProof="0"/>
            </a:br>
            <a:r>
              <a:rPr lang="en-US" noProof="0"/>
              <a:t>TITLE</a:t>
            </a:r>
          </a:p>
        </p:txBody>
      </p:sp>
      <p:sp>
        <p:nvSpPr>
          <p:cNvPr id="4" name="Text Placeholder 3">
            <a:extLst>
              <a:ext uri="{FF2B5EF4-FFF2-40B4-BE49-F238E27FC236}">
                <a16:creationId xmlns:a16="http://schemas.microsoft.com/office/drawing/2014/main" id="{638F45F1-1F6E-4470-8663-FE748A026B39}"/>
              </a:ext>
            </a:extLst>
          </p:cNvPr>
          <p:cNvSpPr>
            <a:spLocks noGrp="1"/>
          </p:cNvSpPr>
          <p:nvPr>
            <p:ph type="body" sz="half" idx="2"/>
          </p:nvPr>
        </p:nvSpPr>
        <p:spPr>
          <a:xfrm>
            <a:off x="1689652" y="5135035"/>
            <a:ext cx="5886805" cy="1021679"/>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154413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icture and Conten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45125BB-6786-4FBA-908D-90C8A8258207}"/>
              </a:ext>
            </a:extLst>
          </p:cNvPr>
          <p:cNvSpPr>
            <a:spLocks noGrp="1"/>
          </p:cNvSpPr>
          <p:nvPr>
            <p:ph type="pic" idx="1" hasCustomPrompt="1"/>
          </p:nvPr>
        </p:nvSpPr>
        <p:spPr>
          <a:xfrm>
            <a:off x="-1" y="0"/>
            <a:ext cx="12182427" cy="6858000"/>
          </a:xfrm>
          <a:custGeom>
            <a:avLst/>
            <a:gdLst>
              <a:gd name="connsiteX0" fmla="*/ 5575106 w 12182427"/>
              <a:gd name="connsiteY0" fmla="*/ 344908 h 6858000"/>
              <a:gd name="connsiteX1" fmla="*/ 8088376 w 12182427"/>
              <a:gd name="connsiteY1" fmla="*/ 344908 h 6858000"/>
              <a:gd name="connsiteX2" fmla="*/ 9107057 w 12182427"/>
              <a:gd name="connsiteY2" fmla="*/ 344908 h 6858000"/>
              <a:gd name="connsiteX3" fmla="*/ 11620328 w 12182427"/>
              <a:gd name="connsiteY3" fmla="*/ 344908 h 6858000"/>
              <a:gd name="connsiteX4" fmla="*/ 11620328 w 12182427"/>
              <a:gd name="connsiteY4" fmla="*/ 1116000 h 6858000"/>
              <a:gd name="connsiteX5" fmla="*/ 5575106 w 12182427"/>
              <a:gd name="connsiteY5" fmla="*/ 1116000 h 6858000"/>
              <a:gd name="connsiteX6" fmla="*/ 5550052 w 12182427"/>
              <a:gd name="connsiteY6" fmla="*/ 318052 h 6858000"/>
              <a:gd name="connsiteX7" fmla="*/ 5550052 w 12182427"/>
              <a:gd name="connsiteY7" fmla="*/ 1116000 h 6858000"/>
              <a:gd name="connsiteX8" fmla="*/ 5359401 w 12182427"/>
              <a:gd name="connsiteY8" fmla="*/ 1116000 h 6858000"/>
              <a:gd name="connsiteX9" fmla="*/ 5359401 w 12182427"/>
              <a:gd name="connsiteY9" fmla="*/ 6372000 h 6858000"/>
              <a:gd name="connsiteX10" fmla="*/ 5359401 w 12182427"/>
              <a:gd name="connsiteY10" fmla="*/ 6480000 h 6858000"/>
              <a:gd name="connsiteX11" fmla="*/ 11839401 w 12182427"/>
              <a:gd name="connsiteY11" fmla="*/ 6480000 h 6858000"/>
              <a:gd name="connsiteX12" fmla="*/ 11839401 w 12182427"/>
              <a:gd name="connsiteY12" fmla="*/ 6372000 h 6858000"/>
              <a:gd name="connsiteX13" fmla="*/ 11839301 w 12182427"/>
              <a:gd name="connsiteY13" fmla="*/ 6372000 h 6858000"/>
              <a:gd name="connsiteX14" fmla="*/ 11839301 w 12182427"/>
              <a:gd name="connsiteY14" fmla="*/ 1116000 h 6858000"/>
              <a:gd name="connsiteX15" fmla="*/ 11645381 w 12182427"/>
              <a:gd name="connsiteY15" fmla="*/ 1116000 h 6858000"/>
              <a:gd name="connsiteX16" fmla="*/ 11645381 w 12182427"/>
              <a:gd name="connsiteY16" fmla="*/ 318052 h 6858000"/>
              <a:gd name="connsiteX17" fmla="*/ 11620328 w 12182427"/>
              <a:gd name="connsiteY17" fmla="*/ 318052 h 6858000"/>
              <a:gd name="connsiteX18" fmla="*/ 9107057 w 12182427"/>
              <a:gd name="connsiteY18" fmla="*/ 318052 h 6858000"/>
              <a:gd name="connsiteX19" fmla="*/ 8088376 w 12182427"/>
              <a:gd name="connsiteY19" fmla="*/ 318052 h 6858000"/>
              <a:gd name="connsiteX20" fmla="*/ 5575106 w 12182427"/>
              <a:gd name="connsiteY20" fmla="*/ 318052 h 6858000"/>
              <a:gd name="connsiteX21" fmla="*/ 0 w 12182427"/>
              <a:gd name="connsiteY21" fmla="*/ 0 h 6858000"/>
              <a:gd name="connsiteX22" fmla="*/ 12182427 w 12182427"/>
              <a:gd name="connsiteY22" fmla="*/ 0 h 6858000"/>
              <a:gd name="connsiteX23" fmla="*/ 12182427 w 12182427"/>
              <a:gd name="connsiteY23" fmla="*/ 6858000 h 6858000"/>
              <a:gd name="connsiteX24" fmla="*/ 0 w 1218242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182427" h="6858000">
                <a:moveTo>
                  <a:pt x="5575106" y="344908"/>
                </a:moveTo>
                <a:lnTo>
                  <a:pt x="8088376" y="344908"/>
                </a:lnTo>
                <a:lnTo>
                  <a:pt x="9107057" y="344908"/>
                </a:lnTo>
                <a:lnTo>
                  <a:pt x="11620328" y="344908"/>
                </a:lnTo>
                <a:lnTo>
                  <a:pt x="11620328" y="1116000"/>
                </a:lnTo>
                <a:lnTo>
                  <a:pt x="5575106" y="1116000"/>
                </a:lnTo>
                <a:close/>
                <a:moveTo>
                  <a:pt x="5550052" y="318052"/>
                </a:moveTo>
                <a:lnTo>
                  <a:pt x="5550052" y="1116000"/>
                </a:lnTo>
                <a:lnTo>
                  <a:pt x="5359401" y="1116000"/>
                </a:lnTo>
                <a:lnTo>
                  <a:pt x="5359401" y="6372000"/>
                </a:lnTo>
                <a:lnTo>
                  <a:pt x="5359401" y="6480000"/>
                </a:lnTo>
                <a:lnTo>
                  <a:pt x="11839401" y="6480000"/>
                </a:lnTo>
                <a:lnTo>
                  <a:pt x="11839401" y="6372000"/>
                </a:lnTo>
                <a:lnTo>
                  <a:pt x="11839301" y="6372000"/>
                </a:lnTo>
                <a:lnTo>
                  <a:pt x="11839301" y="1116000"/>
                </a:lnTo>
                <a:lnTo>
                  <a:pt x="11645381" y="1116000"/>
                </a:lnTo>
                <a:lnTo>
                  <a:pt x="11645381" y="318052"/>
                </a:lnTo>
                <a:lnTo>
                  <a:pt x="11620328" y="318052"/>
                </a:lnTo>
                <a:lnTo>
                  <a:pt x="9107057" y="318052"/>
                </a:lnTo>
                <a:lnTo>
                  <a:pt x="8088376" y="318052"/>
                </a:lnTo>
                <a:lnTo>
                  <a:pt x="5575106" y="318052"/>
                </a:lnTo>
                <a:close/>
                <a:moveTo>
                  <a:pt x="0" y="0"/>
                </a:moveTo>
                <a:lnTo>
                  <a:pt x="12182427" y="0"/>
                </a:lnTo>
                <a:lnTo>
                  <a:pt x="12182427" y="6858000"/>
                </a:lnTo>
                <a:lnTo>
                  <a:pt x="0" y="6858000"/>
                </a:lnTo>
                <a:close/>
              </a:path>
            </a:pathLst>
          </a:custGeom>
          <a:solidFill>
            <a:schemeClr val="tx1">
              <a:lumMod val="85000"/>
              <a:lumOff val="15000"/>
            </a:schemeClr>
          </a:solidFill>
        </p:spPr>
        <p:txBody>
          <a:bodyPr wrap="square" lIns="1368000" anchor="ctr">
            <a:noAutofit/>
          </a:bodyPr>
          <a:lstStyle>
            <a:lvl1pPr marL="0" indent="0" algn="l">
              <a:buNone/>
              <a:defRPr sz="180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Drag &amp; Drop or Insert Your Picture</a:t>
            </a:r>
          </a:p>
        </p:txBody>
      </p:sp>
      <p:sp>
        <p:nvSpPr>
          <p:cNvPr id="6" name="Title 1">
            <a:extLst>
              <a:ext uri="{FF2B5EF4-FFF2-40B4-BE49-F238E27FC236}">
                <a16:creationId xmlns:a16="http://schemas.microsoft.com/office/drawing/2014/main" id="{4A89928A-6D79-464E-B588-1951C7BCCDAA}"/>
              </a:ext>
            </a:extLst>
          </p:cNvPr>
          <p:cNvSpPr>
            <a:spLocks noGrp="1"/>
          </p:cNvSpPr>
          <p:nvPr>
            <p:ph type="ctrTitle"/>
          </p:nvPr>
        </p:nvSpPr>
        <p:spPr>
          <a:xfrm>
            <a:off x="5359400" y="1116000"/>
            <a:ext cx="6479900" cy="5256000"/>
          </a:xfrm>
          <a:noFill/>
        </p:spPr>
        <p:txBody>
          <a:bodyPr tIns="252000" bIns="3888000" anchor="t">
            <a:normAutofit/>
          </a:bodyPr>
          <a:lstStyle>
            <a:lvl1pPr algn="ctr">
              <a:defRPr sz="4400"/>
            </a:lvl1pPr>
          </a:lstStyle>
          <a:p>
            <a:r>
              <a:rPr lang="en-US" noProof="0"/>
              <a:t>Click to edit Master title style</a:t>
            </a:r>
          </a:p>
        </p:txBody>
      </p:sp>
      <p:sp>
        <p:nvSpPr>
          <p:cNvPr id="8" name="Rectangle 7">
            <a:extLst>
              <a:ext uri="{FF2B5EF4-FFF2-40B4-BE49-F238E27FC236}">
                <a16:creationId xmlns:a16="http://schemas.microsoft.com/office/drawing/2014/main" id="{ED9F56D8-8E24-456A-8539-351E2054E8BB}"/>
              </a:ext>
            </a:extLst>
          </p:cNvPr>
          <p:cNvSpPr/>
          <p:nvPr userDrawn="1"/>
        </p:nvSpPr>
        <p:spPr>
          <a:xfrm>
            <a:off x="5359400" y="6372000"/>
            <a:ext cx="64799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Content Placeholder 13">
            <a:extLst>
              <a:ext uri="{FF2B5EF4-FFF2-40B4-BE49-F238E27FC236}">
                <a16:creationId xmlns:a16="http://schemas.microsoft.com/office/drawing/2014/main" id="{F8A4A981-D13E-4CBF-B1B9-9BD7D545B84E}"/>
              </a:ext>
            </a:extLst>
          </p:cNvPr>
          <p:cNvSpPr>
            <a:spLocks noGrp="1"/>
          </p:cNvSpPr>
          <p:nvPr>
            <p:ph sz="quarter" idx="10"/>
          </p:nvPr>
        </p:nvSpPr>
        <p:spPr>
          <a:xfrm>
            <a:off x="5597525" y="2794552"/>
            <a:ext cx="6072188" cy="307284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Rectangle 10">
            <a:extLst>
              <a:ext uri="{FF2B5EF4-FFF2-40B4-BE49-F238E27FC236}">
                <a16:creationId xmlns:a16="http://schemas.microsoft.com/office/drawing/2014/main" id="{46CD12B0-2D62-45AC-AE84-26428B62CFE0}"/>
              </a:ext>
              <a:ext uri="{C183D7F6-B498-43B3-948B-1728B52AA6E4}">
                <adec:decorative xmlns:adec="http://schemas.microsoft.com/office/drawing/2017/decorative" val="1"/>
              </a:ext>
            </a:extLst>
          </p:cNvPr>
          <p:cNvSpPr/>
          <p:nvPr userDrawn="1"/>
        </p:nvSpPr>
        <p:spPr>
          <a:xfrm>
            <a:off x="5359400" y="6372000"/>
            <a:ext cx="64800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3D2A3941-2D95-4A84-B382-159E988C09D4}"/>
              </a:ext>
            </a:extLst>
          </p:cNvPr>
          <p:cNvSpPr>
            <a:spLocks noChangeAspect="1" noChangeArrowheads="1" noTextEdit="1"/>
          </p:cNvSpPr>
          <p:nvPr userDrawn="1"/>
        </p:nvSpPr>
        <p:spPr bwMode="auto">
          <a:xfrm flipH="1" flipV="1">
            <a:off x="5550051" y="318052"/>
            <a:ext cx="6095329" cy="2149666"/>
          </a:xfrm>
          <a:custGeom>
            <a:avLst/>
            <a:gdLst>
              <a:gd name="connsiteX0" fmla="*/ 6070276 w 6095329"/>
              <a:gd name="connsiteY0" fmla="*/ 2122810 h 2149666"/>
              <a:gd name="connsiteX1" fmla="*/ 6070276 w 6095329"/>
              <a:gd name="connsiteY1" fmla="*/ 26856 h 2149666"/>
              <a:gd name="connsiteX2" fmla="*/ 3557005 w 6095329"/>
              <a:gd name="connsiteY2" fmla="*/ 26856 h 2149666"/>
              <a:gd name="connsiteX3" fmla="*/ 2538324 w 6095329"/>
              <a:gd name="connsiteY3" fmla="*/ 26856 h 2149666"/>
              <a:gd name="connsiteX4" fmla="*/ 25053 w 6095329"/>
              <a:gd name="connsiteY4" fmla="*/ 26856 h 2149666"/>
              <a:gd name="connsiteX5" fmla="*/ 25053 w 6095329"/>
              <a:gd name="connsiteY5" fmla="*/ 2122810 h 2149666"/>
              <a:gd name="connsiteX6" fmla="*/ 2538324 w 6095329"/>
              <a:gd name="connsiteY6" fmla="*/ 2122810 h 2149666"/>
              <a:gd name="connsiteX7" fmla="*/ 3557005 w 6095329"/>
              <a:gd name="connsiteY7" fmla="*/ 2122810 h 2149666"/>
              <a:gd name="connsiteX8" fmla="*/ 6095329 w 6095329"/>
              <a:gd name="connsiteY8" fmla="*/ 2149666 h 2149666"/>
              <a:gd name="connsiteX9" fmla="*/ 6070276 w 6095329"/>
              <a:gd name="connsiteY9" fmla="*/ 2149666 h 2149666"/>
              <a:gd name="connsiteX10" fmla="*/ 3557005 w 6095329"/>
              <a:gd name="connsiteY10" fmla="*/ 2149666 h 2149666"/>
              <a:gd name="connsiteX11" fmla="*/ 2538324 w 6095329"/>
              <a:gd name="connsiteY11" fmla="*/ 2149666 h 2149666"/>
              <a:gd name="connsiteX12" fmla="*/ 25053 w 6095329"/>
              <a:gd name="connsiteY12" fmla="*/ 2149666 h 2149666"/>
              <a:gd name="connsiteX13" fmla="*/ 0 w 6095329"/>
              <a:gd name="connsiteY13" fmla="*/ 2149666 h 2149666"/>
              <a:gd name="connsiteX14" fmla="*/ 0 w 6095329"/>
              <a:gd name="connsiteY14" fmla="*/ 0 h 2149666"/>
              <a:gd name="connsiteX15" fmla="*/ 25053 w 6095329"/>
              <a:gd name="connsiteY15" fmla="*/ 0 h 2149666"/>
              <a:gd name="connsiteX16" fmla="*/ 2538324 w 6095329"/>
              <a:gd name="connsiteY16" fmla="*/ 0 h 2149666"/>
              <a:gd name="connsiteX17" fmla="*/ 3557005 w 6095329"/>
              <a:gd name="connsiteY17" fmla="*/ 0 h 2149666"/>
              <a:gd name="connsiteX18" fmla="*/ 6070276 w 6095329"/>
              <a:gd name="connsiteY18" fmla="*/ 0 h 2149666"/>
              <a:gd name="connsiteX19" fmla="*/ 6095329 w 6095329"/>
              <a:gd name="connsiteY19" fmla="*/ 0 h 2149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5329" h="2149666">
                <a:moveTo>
                  <a:pt x="6070276" y="2122810"/>
                </a:moveTo>
                <a:lnTo>
                  <a:pt x="6070276" y="26856"/>
                </a:lnTo>
                <a:lnTo>
                  <a:pt x="3557005" y="26856"/>
                </a:lnTo>
                <a:lnTo>
                  <a:pt x="2538324" y="26856"/>
                </a:lnTo>
                <a:lnTo>
                  <a:pt x="25053" y="26856"/>
                </a:lnTo>
                <a:lnTo>
                  <a:pt x="25053" y="2122810"/>
                </a:lnTo>
                <a:lnTo>
                  <a:pt x="2538324" y="2122810"/>
                </a:lnTo>
                <a:lnTo>
                  <a:pt x="3557005" y="2122810"/>
                </a:lnTo>
                <a:close/>
                <a:moveTo>
                  <a:pt x="6095329" y="2149666"/>
                </a:moveTo>
                <a:lnTo>
                  <a:pt x="6070276" y="2149666"/>
                </a:lnTo>
                <a:lnTo>
                  <a:pt x="3557005" y="2149666"/>
                </a:lnTo>
                <a:lnTo>
                  <a:pt x="2538324" y="2149666"/>
                </a:lnTo>
                <a:lnTo>
                  <a:pt x="25053" y="2149666"/>
                </a:lnTo>
                <a:lnTo>
                  <a:pt x="0" y="2149666"/>
                </a:lnTo>
                <a:lnTo>
                  <a:pt x="0" y="0"/>
                </a:lnTo>
                <a:lnTo>
                  <a:pt x="25053" y="0"/>
                </a:lnTo>
                <a:lnTo>
                  <a:pt x="2538324" y="0"/>
                </a:lnTo>
                <a:lnTo>
                  <a:pt x="3557005" y="0"/>
                </a:lnTo>
                <a:lnTo>
                  <a:pt x="6070276" y="0"/>
                </a:lnTo>
                <a:lnTo>
                  <a:pt x="6095329" y="0"/>
                </a:lnTo>
                <a:close/>
              </a:path>
            </a:pathLst>
          </a:custGeom>
          <a:solidFill>
            <a:schemeClr val="accent3"/>
          </a:solidFill>
          <a:ln w="9525">
            <a:noFill/>
            <a:miter lim="800000"/>
            <a:headEnd/>
            <a:tailEnd/>
          </a:ln>
        </p:spPr>
        <p:txBody>
          <a:bodyPr vert="horz" wrap="square" lIns="91440" tIns="45720" rIns="91440" bIns="45720" numCol="1" anchor="t" anchorCtr="0" compatLnSpc="1">
            <a:prstTxWarp prst="textNoShape">
              <a:avLst/>
            </a:prstTxWarp>
            <a:noAutofit/>
          </a:bodyPr>
          <a:lstStyle/>
          <a:p>
            <a:endParaRPr lang="en-US" noProof="0" dirty="0"/>
          </a:p>
        </p:txBody>
      </p:sp>
    </p:spTree>
    <p:extLst>
      <p:ext uri="{BB962C8B-B14F-4D97-AF65-F5344CB8AC3E}">
        <p14:creationId xmlns:p14="http://schemas.microsoft.com/office/powerpoint/2010/main" val="13883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C6FE-7AAD-451E-876C-91BCE0BDDF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1F9EB9-1CA8-44AC-8147-C1075E81E0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73E00AA2-5AF6-4091-A26A-93450CB80B5B}"/>
              </a:ext>
            </a:extLst>
          </p:cNvPr>
          <p:cNvSpPr>
            <a:spLocks noGrp="1"/>
          </p:cNvSpPr>
          <p:nvPr>
            <p:ph type="ftr" sz="quarter" idx="10"/>
          </p:nvPr>
        </p:nvSpPr>
        <p:spPr/>
        <p:txBody>
          <a:bodyPr/>
          <a:lstStyle/>
          <a:p>
            <a:endParaRPr lang="en-US" dirty="0"/>
          </a:p>
        </p:txBody>
      </p:sp>
      <p:sp>
        <p:nvSpPr>
          <p:cNvPr id="8" name="Slide Number Placeholder 7">
            <a:extLst>
              <a:ext uri="{FF2B5EF4-FFF2-40B4-BE49-F238E27FC236}">
                <a16:creationId xmlns:a16="http://schemas.microsoft.com/office/drawing/2014/main" id="{EBA4FB6A-5C22-4D6C-9099-DF1DDF84A9E4}"/>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292479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AE9C-7360-4D33-8F4A-D25A8778B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790748-0FD1-4917-AE27-0368252DF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6">
            <a:extLst>
              <a:ext uri="{FF2B5EF4-FFF2-40B4-BE49-F238E27FC236}">
                <a16:creationId xmlns:a16="http://schemas.microsoft.com/office/drawing/2014/main" id="{5F93F6F6-2F09-4629-B138-2F81A442FECB}"/>
              </a:ext>
            </a:extLst>
          </p:cNvPr>
          <p:cNvSpPr>
            <a:spLocks noGrp="1"/>
          </p:cNvSpPr>
          <p:nvPr>
            <p:ph type="ftr" sz="quarter" idx="10"/>
          </p:nvPr>
        </p:nvSpPr>
        <p:spPr/>
        <p:txBody>
          <a:bodyPr/>
          <a:lstStyle/>
          <a:p>
            <a:endParaRPr lang="en-US" dirty="0"/>
          </a:p>
        </p:txBody>
      </p:sp>
      <p:sp>
        <p:nvSpPr>
          <p:cNvPr id="8" name="Slide Number Placeholder 7">
            <a:extLst>
              <a:ext uri="{FF2B5EF4-FFF2-40B4-BE49-F238E27FC236}">
                <a16:creationId xmlns:a16="http://schemas.microsoft.com/office/drawing/2014/main" id="{E6DD5FEE-1F25-4E8B-950B-6C194748D267}"/>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411638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D731-C950-4EDB-BAA4-9EB3B82453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D37C3F-5244-4B69-A3C9-C112F98E09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A3275B-5BE7-4E06-AD1A-EEE0109B57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B433B351-2A30-4ECC-AEF0-720AEFCF70B1}"/>
              </a:ext>
            </a:extLst>
          </p:cNvPr>
          <p:cNvSpPr>
            <a:spLocks noGrp="1"/>
          </p:cNvSpPr>
          <p:nvPr>
            <p:ph type="ftr" sz="quarter" idx="10"/>
          </p:nvPr>
        </p:nvSpPr>
        <p:spPr/>
        <p:txBody>
          <a:bodyPr/>
          <a:lstStyle/>
          <a:p>
            <a:endParaRPr lang="en-US" dirty="0"/>
          </a:p>
        </p:txBody>
      </p:sp>
      <p:sp>
        <p:nvSpPr>
          <p:cNvPr id="9" name="Slide Number Placeholder 8">
            <a:extLst>
              <a:ext uri="{FF2B5EF4-FFF2-40B4-BE49-F238E27FC236}">
                <a16:creationId xmlns:a16="http://schemas.microsoft.com/office/drawing/2014/main" id="{D6326404-2DA8-4D44-BE28-C9B22C79FF4A}"/>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2441763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2A4F-9702-4A98-8216-DB9DF7196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CCC87F-622A-4619-8F5D-B5673D2141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41849D-A511-4EDA-8C7E-A0CB4C73E6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3DD0C3-5FC1-43B2-843B-4F54BD6210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10B9CC-7B29-416E-BC4F-6E4E683067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9">
            <a:extLst>
              <a:ext uri="{FF2B5EF4-FFF2-40B4-BE49-F238E27FC236}">
                <a16:creationId xmlns:a16="http://schemas.microsoft.com/office/drawing/2014/main" id="{EE7B309A-1B51-434F-A302-CD45E763CA5E}"/>
              </a:ext>
            </a:extLst>
          </p:cNvPr>
          <p:cNvSpPr>
            <a:spLocks noGrp="1"/>
          </p:cNvSpPr>
          <p:nvPr>
            <p:ph type="ftr" sz="quarter" idx="10"/>
          </p:nvPr>
        </p:nvSpPr>
        <p:spPr/>
        <p:txBody>
          <a:bodyPr/>
          <a:lstStyle/>
          <a:p>
            <a:endParaRPr lang="en-US" dirty="0"/>
          </a:p>
        </p:txBody>
      </p:sp>
      <p:sp>
        <p:nvSpPr>
          <p:cNvPr id="11" name="Slide Number Placeholder 10">
            <a:extLst>
              <a:ext uri="{FF2B5EF4-FFF2-40B4-BE49-F238E27FC236}">
                <a16:creationId xmlns:a16="http://schemas.microsoft.com/office/drawing/2014/main" id="{9B7C6E69-F3DE-4456-8E4B-86DEDD8059FE}"/>
              </a:ext>
            </a:extLst>
          </p:cNvPr>
          <p:cNvSpPr>
            <a:spLocks noGrp="1"/>
          </p:cNvSpPr>
          <p:nvPr>
            <p:ph type="sldNum" sz="quarter" idx="11"/>
          </p:nvPr>
        </p:nvSpPr>
        <p:spPr/>
        <p:txBody>
          <a:body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1684092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B56D30-36E1-4F7F-84F3-D9266E14F1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C81A3CA-80AB-4E95-9108-5775634707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FBC2E15E-0AD5-440E-9097-74B03C10BB82}"/>
              </a:ext>
            </a:extLst>
          </p:cNvPr>
          <p:cNvSpPr>
            <a:spLocks noGrp="1"/>
          </p:cNvSpPr>
          <p:nvPr>
            <p:ph type="ftr" sz="quarter" idx="3"/>
          </p:nvPr>
        </p:nvSpPr>
        <p:spPr>
          <a:xfrm>
            <a:off x="838200" y="6356350"/>
            <a:ext cx="41148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0B73A161-3FB7-4DAC-A14F-0315D8754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EF03C2C8-8B5F-45CA-B03C-86A7238BBCAC}" type="slidenum">
              <a:rPr lang="en-US" smtClean="0"/>
              <a:pPr/>
              <a:t>‹#›</a:t>
            </a:fld>
            <a:endParaRPr lang="en-US" dirty="0"/>
          </a:p>
        </p:txBody>
      </p:sp>
    </p:spTree>
    <p:extLst>
      <p:ext uri="{BB962C8B-B14F-4D97-AF65-F5344CB8AC3E}">
        <p14:creationId xmlns:p14="http://schemas.microsoft.com/office/powerpoint/2010/main" val="421953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i="0" kern="1200" cap="all"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Garamond" panose="02020404030301010803" pitchFamily="18"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hyperlink" Target="https://creativecommons.org/licenses/by/3.0/" TargetMode="Externa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image" Target="../media/image4.svg"/><Relationship Id="rId5" Type="http://schemas.openxmlformats.org/officeDocument/2006/relationships/diagramQuickStyle" Target="../diagrams/quickStyle1.xml"/><Relationship Id="rId15" Type="http://schemas.openxmlformats.org/officeDocument/2006/relationships/hyperlink" Target="https://wellcomecollection.org/works/fs389t9a" TargetMode="Externa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svg"/><Relationship Id="rId1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15.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1B9BBD9-CD15-4808-B5E0-85F1C84FED9D}"/>
              </a:ext>
            </a:extLst>
          </p:cNvPr>
          <p:cNvSpPr>
            <a:spLocks noGrp="1"/>
          </p:cNvSpPr>
          <p:nvPr>
            <p:ph type="ctrTitle"/>
          </p:nvPr>
        </p:nvSpPr>
        <p:spPr>
          <a:xfrm>
            <a:off x="5393669" y="1054676"/>
            <a:ext cx="6479900" cy="5256000"/>
          </a:xfrm>
        </p:spPr>
        <p:txBody>
          <a:bodyPr>
            <a:normAutofit fontScale="90000"/>
          </a:bodyPr>
          <a:lstStyle/>
          <a:p>
            <a:r>
              <a:rPr lang="en-US" dirty="0"/>
              <a:t>IVF</a:t>
            </a:r>
            <a:br>
              <a:rPr lang="en-US" dirty="0"/>
            </a:br>
            <a:r>
              <a:rPr lang="en-US" dirty="0"/>
              <a:t>Alabama Act 2024-20</a:t>
            </a:r>
          </a:p>
        </p:txBody>
      </p:sp>
      <p:graphicFrame>
        <p:nvGraphicFramePr>
          <p:cNvPr id="6" name="Content Placeholder 2" descr="Smartart Placeholder">
            <a:extLst>
              <a:ext uri="{FF2B5EF4-FFF2-40B4-BE49-F238E27FC236}">
                <a16:creationId xmlns:a16="http://schemas.microsoft.com/office/drawing/2014/main" id="{D2B124A2-6708-483A-9A79-C51B2D4BB86C}"/>
              </a:ext>
            </a:extLst>
          </p:cNvPr>
          <p:cNvGraphicFramePr>
            <a:graphicFrameLocks noGrp="1"/>
          </p:cNvGraphicFramePr>
          <p:nvPr>
            <p:ph sz="quarter" idx="10"/>
            <p:extLst/>
          </p:nvPr>
        </p:nvGraphicFramePr>
        <p:xfrm>
          <a:off x="5597525" y="2794000"/>
          <a:ext cx="6072188" cy="307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raphic 2" descr="Scales of justice">
            <a:extLst>
              <a:ext uri="{FF2B5EF4-FFF2-40B4-BE49-F238E27FC236}">
                <a16:creationId xmlns:a16="http://schemas.microsoft.com/office/drawing/2014/main" id="{CE1185A0-C5FA-4C74-8B25-65B58DD8169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238876" y="3381376"/>
            <a:ext cx="553462" cy="553462"/>
          </a:xfrm>
          <a:prstGeom prst="rect">
            <a:avLst/>
          </a:prstGeom>
        </p:spPr>
      </p:pic>
      <p:pic>
        <p:nvPicPr>
          <p:cNvPr id="5" name="Graphic 4" descr="Gavel">
            <a:extLst>
              <a:ext uri="{FF2B5EF4-FFF2-40B4-BE49-F238E27FC236}">
                <a16:creationId xmlns:a16="http://schemas.microsoft.com/office/drawing/2014/main" id="{19C56692-F417-4F28-9BA8-7EF1F7D9F00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328899" y="3296661"/>
            <a:ext cx="638175" cy="638175"/>
          </a:xfrm>
          <a:prstGeom prst="rect">
            <a:avLst/>
          </a:prstGeom>
        </p:spPr>
      </p:pic>
      <p:pic>
        <p:nvPicPr>
          <p:cNvPr id="9" name="Graphic 8" descr="Pregnant lady">
            <a:extLst>
              <a:ext uri="{FF2B5EF4-FFF2-40B4-BE49-F238E27FC236}">
                <a16:creationId xmlns:a16="http://schemas.microsoft.com/office/drawing/2014/main" id="{974B3A2E-0002-4654-B4C9-D592DDA4B94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400590" y="3315711"/>
            <a:ext cx="733931" cy="733931"/>
          </a:xfrm>
          <a:prstGeom prst="rect">
            <a:avLst/>
          </a:prstGeom>
        </p:spPr>
      </p:pic>
      <p:pic>
        <p:nvPicPr>
          <p:cNvPr id="13" name="Picture Placeholder 12">
            <a:extLst>
              <a:ext uri="{FF2B5EF4-FFF2-40B4-BE49-F238E27FC236}">
                <a16:creationId xmlns:a16="http://schemas.microsoft.com/office/drawing/2014/main" id="{07CC4A14-676F-42E9-B784-1D8574C06F1B}"/>
              </a:ext>
            </a:extLst>
          </p:cNvPr>
          <p:cNvPicPr>
            <a:picLocks noGrp="1" noChangeAspect="1"/>
          </p:cNvPicPr>
          <p:nvPr>
            <p:ph type="pic" idx="1"/>
          </p:nvPr>
        </p:nvPicPr>
        <p:blipFill>
          <a:blip r:embed="rId14">
            <a:extLst>
              <a:ext uri="{837473B0-CC2E-450A-ABE3-18F120FF3D39}">
                <a1611:picAttrSrcUrl xmlns:a1611="http://schemas.microsoft.com/office/drawing/2016/11/main" r:id="rId15"/>
              </a:ext>
            </a:extLst>
          </a:blip>
          <a:srcRect t="6904" b="6904"/>
          <a:stretch>
            <a:fillRect/>
          </a:stretch>
        </p:blipFill>
        <p:spPr>
          <a:xfrm>
            <a:off x="-2" y="-132340"/>
            <a:ext cx="12182427" cy="6990339"/>
          </a:xfrm>
        </p:spPr>
      </p:pic>
      <p:sp>
        <p:nvSpPr>
          <p:cNvPr id="15" name="TextBox 14">
            <a:extLst>
              <a:ext uri="{FF2B5EF4-FFF2-40B4-BE49-F238E27FC236}">
                <a16:creationId xmlns:a16="http://schemas.microsoft.com/office/drawing/2014/main" id="{10276567-B34C-47A3-8534-D79011FEA6AA}"/>
              </a:ext>
            </a:extLst>
          </p:cNvPr>
          <p:cNvSpPr txBox="1"/>
          <p:nvPr/>
        </p:nvSpPr>
        <p:spPr>
          <a:xfrm>
            <a:off x="-1" y="6858000"/>
            <a:ext cx="1218242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Garamond"/>
                <a:ea typeface="+mn-ea"/>
                <a:cs typeface="+mn-cs"/>
                <a:hlinkClick r:id="rId15" tooltip="https://wellcomecollection.org/works/fs389t9a"/>
              </a:rPr>
              <a:t>This Photo</a:t>
            </a:r>
            <a:r>
              <a:rPr kumimoji="0" lang="en-US" sz="900" b="0" i="0" u="none" strike="noStrike" kern="1200" cap="none" spc="0" normalizeH="0" baseline="0" noProof="0">
                <a:ln>
                  <a:noFill/>
                </a:ln>
                <a:solidFill>
                  <a:prstClr val="black"/>
                </a:solidFill>
                <a:effectLst/>
                <a:uLnTx/>
                <a:uFillTx/>
                <a:latin typeface="Garamond"/>
                <a:ea typeface="+mn-ea"/>
                <a:cs typeface="+mn-cs"/>
              </a:rPr>
              <a:t> by Unknown Author is licensed under </a:t>
            </a:r>
            <a:r>
              <a:rPr kumimoji="0" lang="en-US" sz="900" b="0" i="0" u="none" strike="noStrike" kern="1200" cap="none" spc="0" normalizeH="0" baseline="0" noProof="0">
                <a:ln>
                  <a:noFill/>
                </a:ln>
                <a:solidFill>
                  <a:prstClr val="black"/>
                </a:solidFill>
                <a:effectLst/>
                <a:uLnTx/>
                <a:uFillTx/>
                <a:latin typeface="Garamond"/>
                <a:ea typeface="+mn-ea"/>
                <a:cs typeface="+mn-cs"/>
                <a:hlinkClick r:id="rId16" tooltip="https://creativecommons.org/licenses/by/3.0/"/>
              </a:rPr>
              <a:t>CC BY</a:t>
            </a:r>
            <a:endParaRPr kumimoji="0" lang="en-US" sz="900" b="0" i="0" u="none" strike="noStrike" kern="1200" cap="none" spc="0" normalizeH="0" baseline="0" noProof="0">
              <a:ln>
                <a:noFill/>
              </a:ln>
              <a:solidFill>
                <a:prstClr val="black"/>
              </a:solidFill>
              <a:effectLst/>
              <a:uLnTx/>
              <a:uFillTx/>
              <a:latin typeface="Garamond"/>
              <a:ea typeface="+mn-ea"/>
              <a:cs typeface="+mn-cs"/>
            </a:endParaRPr>
          </a:p>
        </p:txBody>
      </p:sp>
    </p:spTree>
    <p:extLst>
      <p:ext uri="{BB962C8B-B14F-4D97-AF65-F5344CB8AC3E}">
        <p14:creationId xmlns:p14="http://schemas.microsoft.com/office/powerpoint/2010/main" val="284026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A739-3885-4B6A-9658-B1511D6B6E4C}"/>
              </a:ext>
            </a:extLst>
          </p:cNvPr>
          <p:cNvSpPr>
            <a:spLocks noGrp="1"/>
          </p:cNvSpPr>
          <p:nvPr>
            <p:ph type="title"/>
          </p:nvPr>
        </p:nvSpPr>
        <p:spPr/>
        <p:txBody>
          <a:bodyPr/>
          <a:lstStyle/>
          <a:p>
            <a:r>
              <a:rPr lang="en-US" dirty="0"/>
              <a:t>IVF – Underlying action </a:t>
            </a:r>
          </a:p>
        </p:txBody>
      </p:sp>
      <p:sp>
        <p:nvSpPr>
          <p:cNvPr id="3" name="Content Placeholder 2">
            <a:extLst>
              <a:ext uri="{FF2B5EF4-FFF2-40B4-BE49-F238E27FC236}">
                <a16:creationId xmlns:a16="http://schemas.microsoft.com/office/drawing/2014/main" id="{8EE13A98-8D9B-450D-8D29-3548F2D8545E}"/>
              </a:ext>
            </a:extLst>
          </p:cNvPr>
          <p:cNvSpPr>
            <a:spLocks noGrp="1"/>
          </p:cNvSpPr>
          <p:nvPr>
            <p:ph idx="1"/>
          </p:nvPr>
        </p:nvSpPr>
        <p:spPr/>
        <p:txBody>
          <a:bodyPr/>
          <a:lstStyle/>
          <a:p>
            <a:r>
              <a:rPr lang="en-US" dirty="0"/>
              <a:t>An unauthorized individual accessed a cryopreservation tank containing frozen embryos in an IVF clinic and removed some of the embryos</a:t>
            </a:r>
          </a:p>
          <a:p>
            <a:r>
              <a:rPr lang="en-US" dirty="0"/>
              <a:t>Three affected families sued the IVF clinic and the adjoining hospital where the unauthorized individual entered the IVF clinic, claiming the defendants were responsible for the “wrongful death” of the embryos</a:t>
            </a:r>
          </a:p>
          <a:p>
            <a:r>
              <a:rPr lang="en-US" dirty="0"/>
              <a:t>The defendants filed motions to dismiss each of the actions, claiming that a frozen embryo should not be considered a “minor child” for purposes of the Alabama Wrongful Death of a Minor Act</a:t>
            </a:r>
          </a:p>
          <a:p>
            <a:r>
              <a:rPr lang="en-US" dirty="0"/>
              <a:t>The trial court granted the motions, dismissing the actions</a:t>
            </a:r>
          </a:p>
          <a:p>
            <a:r>
              <a:rPr lang="en-US" dirty="0"/>
              <a:t>The plaintiffs appealed the trial court’s order dismissing the actions, claiming that “minor child” is not defined under the Alabama Wrongful Death of a Minor Act, and therefore, a frozen embryo could be considered a minor child for purposes of the Act</a:t>
            </a:r>
          </a:p>
          <a:p>
            <a:r>
              <a:rPr lang="en-US" dirty="0"/>
              <a:t>The Supreme Court’s opinion overruled the trial court’s granting of the defendants Motions to Dismiss, and the legislature’s statutory fix from the 2024 Regular Session has no bearing on the underlying case, so it is still pending</a:t>
            </a:r>
          </a:p>
        </p:txBody>
      </p:sp>
      <p:pic>
        <p:nvPicPr>
          <p:cNvPr id="4" name="Graphic 3" descr="Scales of justice">
            <a:extLst>
              <a:ext uri="{FF2B5EF4-FFF2-40B4-BE49-F238E27FC236}">
                <a16:creationId xmlns:a16="http://schemas.microsoft.com/office/drawing/2014/main" id="{4C588E63-19CE-4E94-A649-99CDA3D862F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91576" y="719137"/>
            <a:ext cx="553462" cy="553462"/>
          </a:xfrm>
          <a:prstGeom prst="rect">
            <a:avLst/>
          </a:prstGeom>
        </p:spPr>
      </p:pic>
    </p:spTree>
    <p:extLst>
      <p:ext uri="{BB962C8B-B14F-4D97-AF65-F5344CB8AC3E}">
        <p14:creationId xmlns:p14="http://schemas.microsoft.com/office/powerpoint/2010/main" val="154750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8E367-CA38-4EA3-BAA2-D893268C5FCB}"/>
              </a:ext>
            </a:extLst>
          </p:cNvPr>
          <p:cNvSpPr>
            <a:spLocks noGrp="1"/>
          </p:cNvSpPr>
          <p:nvPr>
            <p:ph type="title"/>
          </p:nvPr>
        </p:nvSpPr>
        <p:spPr/>
        <p:txBody>
          <a:bodyPr/>
          <a:lstStyle/>
          <a:p>
            <a:r>
              <a:rPr lang="en-US" dirty="0"/>
              <a:t>IVF – Supreme Court opinion</a:t>
            </a:r>
          </a:p>
        </p:txBody>
      </p:sp>
      <p:sp>
        <p:nvSpPr>
          <p:cNvPr id="3" name="Content Placeholder 2">
            <a:extLst>
              <a:ext uri="{FF2B5EF4-FFF2-40B4-BE49-F238E27FC236}">
                <a16:creationId xmlns:a16="http://schemas.microsoft.com/office/drawing/2014/main" id="{B9A2B696-B381-4839-BFAD-4B430900C67A}"/>
              </a:ext>
            </a:extLst>
          </p:cNvPr>
          <p:cNvSpPr>
            <a:spLocks noGrp="1"/>
          </p:cNvSpPr>
          <p:nvPr>
            <p:ph idx="1"/>
          </p:nvPr>
        </p:nvSpPr>
        <p:spPr/>
        <p:txBody>
          <a:bodyPr/>
          <a:lstStyle/>
          <a:p>
            <a:r>
              <a:rPr lang="en-US" dirty="0"/>
              <a:t>The Supreme Court reversed the trial court’s order dismissing all the actions, holding that the term “minor child” under the Alabama Wrongful Death of a Minor Act includes any unborn child, regardless of stage of development and regardless of location</a:t>
            </a:r>
          </a:p>
          <a:p>
            <a:r>
              <a:rPr lang="en-US" dirty="0"/>
              <a:t>Summary of points that led to conclusion</a:t>
            </a:r>
          </a:p>
          <a:p>
            <a:pPr lvl="1"/>
            <a:r>
              <a:rPr lang="en-US" dirty="0"/>
              <a:t>The legislature elected NOT to define “minor child” when the Wrongful Death of a Minor Act was passed (in 1876)</a:t>
            </a:r>
          </a:p>
          <a:p>
            <a:pPr lvl="1"/>
            <a:r>
              <a:rPr lang="en-US" dirty="0"/>
              <a:t>Older court interpretations of the term “minor child” included unborn children only if they were considered viable, but more recent opinions extended the definition of “minor child” to include unborn children at any stage of development</a:t>
            </a:r>
          </a:p>
          <a:p>
            <a:pPr lvl="1"/>
            <a:r>
              <a:rPr lang="en-US" dirty="0"/>
              <a:t>Criminal statutes in Alabama, including those related to homicide and also those that prohibit abortion, define a “person” and an “unborn child,” respectively, to include the unborn </a:t>
            </a:r>
            <a:r>
              <a:rPr lang="en-US" b="1" i="1" dirty="0"/>
              <a:t>in utero </a:t>
            </a:r>
            <a:r>
              <a:rPr lang="en-US" dirty="0"/>
              <a:t>at any stage of development, but despite the defense arguments that civil remedies should be consistent with criminal ones, the Supreme Court sided with the plaintiffs, concluding it was more important for there to be a civil remedy in every instance where a criminal remedy was available than for those to be consistent</a:t>
            </a:r>
          </a:p>
          <a:p>
            <a:pPr lvl="1"/>
            <a:r>
              <a:rPr lang="en-US" dirty="0"/>
              <a:t>The Court opined that the inconsistency issue was the Legislature’s problem to fix</a:t>
            </a:r>
          </a:p>
        </p:txBody>
      </p:sp>
      <p:pic>
        <p:nvPicPr>
          <p:cNvPr id="4" name="Graphic 3" descr="Gavel">
            <a:extLst>
              <a:ext uri="{FF2B5EF4-FFF2-40B4-BE49-F238E27FC236}">
                <a16:creationId xmlns:a16="http://schemas.microsoft.com/office/drawing/2014/main" id="{2C3BB63F-BDDE-4BCB-A5AC-70832FCDEB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43374" y="681037"/>
            <a:ext cx="638175" cy="638175"/>
          </a:xfrm>
          <a:prstGeom prst="rect">
            <a:avLst/>
          </a:prstGeom>
        </p:spPr>
      </p:pic>
    </p:spTree>
    <p:extLst>
      <p:ext uri="{BB962C8B-B14F-4D97-AF65-F5344CB8AC3E}">
        <p14:creationId xmlns:p14="http://schemas.microsoft.com/office/powerpoint/2010/main" val="62939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578B-6AD9-4923-BC4C-75073AB7E87A}"/>
              </a:ext>
            </a:extLst>
          </p:cNvPr>
          <p:cNvSpPr>
            <a:spLocks noGrp="1"/>
          </p:cNvSpPr>
          <p:nvPr>
            <p:ph type="title"/>
          </p:nvPr>
        </p:nvSpPr>
        <p:spPr/>
        <p:txBody>
          <a:bodyPr/>
          <a:lstStyle/>
          <a:p>
            <a:r>
              <a:rPr lang="en-US" dirty="0"/>
              <a:t>IVF – Legislative Act 2024-20</a:t>
            </a:r>
          </a:p>
        </p:txBody>
      </p:sp>
      <p:pic>
        <p:nvPicPr>
          <p:cNvPr id="5" name="Content Placeholder 4">
            <a:extLst>
              <a:ext uri="{FF2B5EF4-FFF2-40B4-BE49-F238E27FC236}">
                <a16:creationId xmlns:a16="http://schemas.microsoft.com/office/drawing/2014/main" id="{C6954FD6-1B74-4505-B5AF-3FF3E04EEB85}"/>
              </a:ext>
            </a:extLst>
          </p:cNvPr>
          <p:cNvPicPr>
            <a:picLocks noGrp="1" noChangeAspect="1"/>
          </p:cNvPicPr>
          <p:nvPr>
            <p:ph idx="1"/>
          </p:nvPr>
        </p:nvPicPr>
        <p:blipFill>
          <a:blip r:embed="rId2"/>
          <a:stretch>
            <a:fillRect/>
          </a:stretch>
        </p:blipFill>
        <p:spPr>
          <a:xfrm>
            <a:off x="5183187" y="1461312"/>
            <a:ext cx="6694487" cy="3641734"/>
          </a:xfrm>
          <a:prstGeom prst="rect">
            <a:avLst/>
          </a:prstGeom>
        </p:spPr>
      </p:pic>
      <p:sp>
        <p:nvSpPr>
          <p:cNvPr id="4" name="Text Placeholder 3">
            <a:extLst>
              <a:ext uri="{FF2B5EF4-FFF2-40B4-BE49-F238E27FC236}">
                <a16:creationId xmlns:a16="http://schemas.microsoft.com/office/drawing/2014/main" id="{ADCF723F-DE6B-4F58-8106-9B1CA1BC84B8}"/>
              </a:ext>
            </a:extLst>
          </p:cNvPr>
          <p:cNvSpPr>
            <a:spLocks noGrp="1"/>
          </p:cNvSpPr>
          <p:nvPr>
            <p:ph type="body" sz="half" idx="2"/>
          </p:nvPr>
        </p:nvSpPr>
        <p:spPr/>
        <p:txBody>
          <a:bodyPr>
            <a:normAutofit/>
          </a:bodyPr>
          <a:lstStyle/>
          <a:p>
            <a:r>
              <a:rPr lang="en-US" dirty="0"/>
              <a:t>From SB159</a:t>
            </a:r>
          </a:p>
          <a:p>
            <a:r>
              <a:rPr lang="en-US" dirty="0"/>
              <a:t>Section 1 protects the physicians, staff and practices who perform IVF from criminal actions or prosecutions</a:t>
            </a:r>
          </a:p>
          <a:p>
            <a:r>
              <a:rPr lang="en-US" dirty="0"/>
              <a:t>It is to be applied retroactively, except for any action already pending, i.e., the underlying action.</a:t>
            </a:r>
          </a:p>
          <a:p>
            <a:r>
              <a:rPr lang="en-US" dirty="0"/>
              <a:t>Why? Alabama Constitution, Section 95, in part:</a:t>
            </a:r>
          </a:p>
          <a:p>
            <a:r>
              <a:rPr lang="en-US" dirty="0"/>
              <a:t>“After suit has been commenced on any cause of action, the legislature shall have no power to take away such cause of action, or destroy any existing defense to such suit.”</a:t>
            </a:r>
          </a:p>
        </p:txBody>
      </p:sp>
      <p:pic>
        <p:nvPicPr>
          <p:cNvPr id="6" name="Graphic 5" descr="Pregnant lady">
            <a:extLst>
              <a:ext uri="{FF2B5EF4-FFF2-40B4-BE49-F238E27FC236}">
                <a16:creationId xmlns:a16="http://schemas.microsoft.com/office/drawing/2014/main" id="{0A1B508B-D3EC-4686-8B6C-D90862212B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00590" y="3315711"/>
            <a:ext cx="733931" cy="733931"/>
          </a:xfrm>
          <a:prstGeom prst="rect">
            <a:avLst/>
          </a:prstGeom>
        </p:spPr>
      </p:pic>
      <p:pic>
        <p:nvPicPr>
          <p:cNvPr id="7" name="Graphic 6" descr="Pregnant lady">
            <a:extLst>
              <a:ext uri="{FF2B5EF4-FFF2-40B4-BE49-F238E27FC236}">
                <a16:creationId xmlns:a16="http://schemas.microsoft.com/office/drawing/2014/main" id="{2BB911D7-6E39-4A21-9F31-F656A2BDD03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33016" y="1533525"/>
            <a:ext cx="444913" cy="419100"/>
          </a:xfrm>
          <a:prstGeom prst="rect">
            <a:avLst/>
          </a:prstGeom>
        </p:spPr>
      </p:pic>
    </p:spTree>
    <p:extLst>
      <p:ext uri="{BB962C8B-B14F-4D97-AF65-F5344CB8AC3E}">
        <p14:creationId xmlns:p14="http://schemas.microsoft.com/office/powerpoint/2010/main" val="1113852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578B-6AD9-4923-BC4C-75073AB7E87A}"/>
              </a:ext>
            </a:extLst>
          </p:cNvPr>
          <p:cNvSpPr>
            <a:spLocks noGrp="1"/>
          </p:cNvSpPr>
          <p:nvPr>
            <p:ph type="title"/>
          </p:nvPr>
        </p:nvSpPr>
        <p:spPr/>
        <p:txBody>
          <a:bodyPr/>
          <a:lstStyle/>
          <a:p>
            <a:r>
              <a:rPr lang="en-US" dirty="0"/>
              <a:t>IVF – Legislative Act 2024-20</a:t>
            </a:r>
          </a:p>
        </p:txBody>
      </p:sp>
      <p:sp>
        <p:nvSpPr>
          <p:cNvPr id="4" name="Text Placeholder 3">
            <a:extLst>
              <a:ext uri="{FF2B5EF4-FFF2-40B4-BE49-F238E27FC236}">
                <a16:creationId xmlns:a16="http://schemas.microsoft.com/office/drawing/2014/main" id="{ADCF723F-DE6B-4F58-8106-9B1CA1BC84B8}"/>
              </a:ext>
            </a:extLst>
          </p:cNvPr>
          <p:cNvSpPr>
            <a:spLocks noGrp="1"/>
          </p:cNvSpPr>
          <p:nvPr>
            <p:ph type="body" sz="half" idx="2"/>
          </p:nvPr>
        </p:nvSpPr>
        <p:spPr/>
        <p:txBody>
          <a:bodyPr>
            <a:normAutofit/>
          </a:bodyPr>
          <a:lstStyle/>
          <a:p>
            <a:r>
              <a:rPr lang="en-US" dirty="0"/>
              <a:t>From SB159</a:t>
            </a:r>
          </a:p>
          <a:p>
            <a:r>
              <a:rPr lang="en-US" dirty="0"/>
              <a:t>Section 2 protects manufacturers of products used to facilitate IVF and transporters of stored embryos.</a:t>
            </a:r>
          </a:p>
          <a:p>
            <a:r>
              <a:rPr lang="en-US" dirty="0"/>
              <a:t>It prohibits criminal prosecution and limits damages in civil action to the cost of the impacted IVF cycle.</a:t>
            </a:r>
          </a:p>
          <a:p>
            <a:r>
              <a:rPr lang="en-US" dirty="0"/>
              <a:t>It is to be applied retroactively, with no underlying action currently pending.</a:t>
            </a:r>
          </a:p>
        </p:txBody>
      </p:sp>
      <p:pic>
        <p:nvPicPr>
          <p:cNvPr id="6" name="Graphic 5" descr="Pregnant lady">
            <a:extLst>
              <a:ext uri="{FF2B5EF4-FFF2-40B4-BE49-F238E27FC236}">
                <a16:creationId xmlns:a16="http://schemas.microsoft.com/office/drawing/2014/main" id="{0A1B508B-D3EC-4686-8B6C-D90862212B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00590" y="3315711"/>
            <a:ext cx="733931" cy="733931"/>
          </a:xfrm>
          <a:prstGeom prst="rect">
            <a:avLst/>
          </a:prstGeom>
        </p:spPr>
      </p:pic>
      <p:pic>
        <p:nvPicPr>
          <p:cNvPr id="7" name="Graphic 6" descr="Pregnant lady">
            <a:extLst>
              <a:ext uri="{FF2B5EF4-FFF2-40B4-BE49-F238E27FC236}">
                <a16:creationId xmlns:a16="http://schemas.microsoft.com/office/drawing/2014/main" id="{2BB911D7-6E39-4A21-9F31-F656A2BDD03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52066" y="1552575"/>
            <a:ext cx="444913" cy="419100"/>
          </a:xfrm>
          <a:prstGeom prst="rect">
            <a:avLst/>
          </a:prstGeom>
        </p:spPr>
      </p:pic>
      <p:sp>
        <p:nvSpPr>
          <p:cNvPr id="8" name="Content Placeholder 7">
            <a:extLst>
              <a:ext uri="{FF2B5EF4-FFF2-40B4-BE49-F238E27FC236}">
                <a16:creationId xmlns:a16="http://schemas.microsoft.com/office/drawing/2014/main" id="{EB5D4007-6F66-4AF0-9670-D327DF573CB4}"/>
              </a:ext>
            </a:extLst>
          </p:cNvPr>
          <p:cNvSpPr>
            <a:spLocks noGrp="1"/>
          </p:cNvSpPr>
          <p:nvPr>
            <p:ph idx="1"/>
          </p:nvPr>
        </p:nvSpPr>
        <p:spPr/>
        <p:txBody>
          <a:bodyPr/>
          <a:lstStyle/>
          <a:p>
            <a:endParaRPr lang="en-US" dirty="0"/>
          </a:p>
        </p:txBody>
      </p:sp>
      <p:grpSp>
        <p:nvGrpSpPr>
          <p:cNvPr id="11" name="Group 10">
            <a:extLst>
              <a:ext uri="{FF2B5EF4-FFF2-40B4-BE49-F238E27FC236}">
                <a16:creationId xmlns:a16="http://schemas.microsoft.com/office/drawing/2014/main" id="{03C265AA-2321-43F8-902D-6A65F2C18DFB}"/>
              </a:ext>
            </a:extLst>
          </p:cNvPr>
          <p:cNvGrpSpPr/>
          <p:nvPr/>
        </p:nvGrpSpPr>
        <p:grpSpPr>
          <a:xfrm>
            <a:off x="5183188" y="996950"/>
            <a:ext cx="6380162" cy="4658248"/>
            <a:chOff x="5183188" y="996950"/>
            <a:chExt cx="6380162" cy="4658248"/>
          </a:xfrm>
        </p:grpSpPr>
        <p:pic>
          <p:nvPicPr>
            <p:cNvPr id="9" name="Picture 8">
              <a:extLst>
                <a:ext uri="{FF2B5EF4-FFF2-40B4-BE49-F238E27FC236}">
                  <a16:creationId xmlns:a16="http://schemas.microsoft.com/office/drawing/2014/main" id="{703D2EB2-E0F3-4D95-AC7E-68B45CEDFE35}"/>
                </a:ext>
              </a:extLst>
            </p:cNvPr>
            <p:cNvPicPr>
              <a:picLocks noChangeAspect="1"/>
            </p:cNvPicPr>
            <p:nvPr/>
          </p:nvPicPr>
          <p:blipFill>
            <a:blip r:embed="rId4"/>
            <a:stretch>
              <a:fillRect/>
            </a:stretch>
          </p:blipFill>
          <p:spPr>
            <a:xfrm>
              <a:off x="5183188" y="996950"/>
              <a:ext cx="6380162" cy="393837"/>
            </a:xfrm>
            <a:prstGeom prst="rect">
              <a:avLst/>
            </a:prstGeom>
          </p:spPr>
        </p:pic>
        <p:pic>
          <p:nvPicPr>
            <p:cNvPr id="10" name="Picture 9">
              <a:extLst>
                <a:ext uri="{FF2B5EF4-FFF2-40B4-BE49-F238E27FC236}">
                  <a16:creationId xmlns:a16="http://schemas.microsoft.com/office/drawing/2014/main" id="{8BD610B4-6E65-486F-8FEF-C32B2DEF761C}"/>
                </a:ext>
              </a:extLst>
            </p:cNvPr>
            <p:cNvPicPr>
              <a:picLocks noChangeAspect="1"/>
            </p:cNvPicPr>
            <p:nvPr/>
          </p:nvPicPr>
          <p:blipFill>
            <a:blip r:embed="rId5"/>
            <a:stretch>
              <a:fillRect/>
            </a:stretch>
          </p:blipFill>
          <p:spPr>
            <a:xfrm>
              <a:off x="5183188" y="1257300"/>
              <a:ext cx="6380162" cy="4397898"/>
            </a:xfrm>
            <a:prstGeom prst="rect">
              <a:avLst/>
            </a:prstGeom>
          </p:spPr>
        </p:pic>
      </p:grpSp>
    </p:spTree>
    <p:extLst>
      <p:ext uri="{BB962C8B-B14F-4D97-AF65-F5344CB8AC3E}">
        <p14:creationId xmlns:p14="http://schemas.microsoft.com/office/powerpoint/2010/main" val="2628874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5311-ECC8-4883-BAF0-2C08B3CC7FBB}"/>
              </a:ext>
            </a:extLst>
          </p:cNvPr>
          <p:cNvSpPr>
            <a:spLocks noGrp="1"/>
          </p:cNvSpPr>
          <p:nvPr>
            <p:ph type="title"/>
          </p:nvPr>
        </p:nvSpPr>
        <p:spPr/>
        <p:txBody>
          <a:bodyPr/>
          <a:lstStyle/>
          <a:p>
            <a:r>
              <a:rPr lang="en-US" dirty="0"/>
              <a:t>IVF – Legislative Act 2024-20</a:t>
            </a:r>
          </a:p>
        </p:txBody>
      </p:sp>
      <p:sp>
        <p:nvSpPr>
          <p:cNvPr id="3" name="Content Placeholder 2">
            <a:extLst>
              <a:ext uri="{FF2B5EF4-FFF2-40B4-BE49-F238E27FC236}">
                <a16:creationId xmlns:a16="http://schemas.microsoft.com/office/drawing/2014/main" id="{EC94E6C7-9866-4B56-96FF-70E6728739DD}"/>
              </a:ext>
            </a:extLst>
          </p:cNvPr>
          <p:cNvSpPr>
            <a:spLocks noGrp="1"/>
          </p:cNvSpPr>
          <p:nvPr>
            <p:ph idx="1"/>
          </p:nvPr>
        </p:nvSpPr>
        <p:spPr/>
        <p:txBody>
          <a:bodyPr/>
          <a:lstStyle/>
          <a:p>
            <a:r>
              <a:rPr lang="en-US" dirty="0"/>
              <a:t>Is it enough?</a:t>
            </a:r>
          </a:p>
          <a:p>
            <a:pPr lvl="1"/>
            <a:r>
              <a:rPr lang="en-US" dirty="0"/>
              <a:t>It allows IVF clinics to continue to practice in Alabama…for now…without fear of prosecution or costly damage awards </a:t>
            </a:r>
          </a:p>
          <a:p>
            <a:pPr lvl="1"/>
            <a:r>
              <a:rPr lang="en-US" dirty="0"/>
              <a:t>It also protects manufacturers of goods used in the IVF process and transporters of frozen embryos</a:t>
            </a:r>
          </a:p>
          <a:p>
            <a:r>
              <a:rPr lang="en-US" dirty="0"/>
              <a:t>But…</a:t>
            </a:r>
          </a:p>
          <a:p>
            <a:pPr lvl="1"/>
            <a:r>
              <a:rPr lang="en-US" dirty="0"/>
              <a:t>It does not address the Supreme Court’s implied definition of when life begins</a:t>
            </a:r>
          </a:p>
          <a:p>
            <a:pPr lvl="1"/>
            <a:r>
              <a:rPr lang="en-US" dirty="0"/>
              <a:t>It is vulnerable to constitutional challenges because of the blanket immunity provisions</a:t>
            </a:r>
          </a:p>
          <a:p>
            <a:r>
              <a:rPr lang="en-US" dirty="0"/>
              <a:t>Of note – Supreme Court has denied an application for rehearing since Act 2024-20 was passed</a:t>
            </a:r>
          </a:p>
          <a:p>
            <a:r>
              <a:rPr lang="en-US" dirty="0"/>
              <a:t>All of the families involved in the underlying action except for one have agreed to a settlement</a:t>
            </a:r>
          </a:p>
        </p:txBody>
      </p:sp>
      <p:pic>
        <p:nvPicPr>
          <p:cNvPr id="4" name="Graphic 3" descr="Pregnant lady">
            <a:extLst>
              <a:ext uri="{FF2B5EF4-FFF2-40B4-BE49-F238E27FC236}">
                <a16:creationId xmlns:a16="http://schemas.microsoft.com/office/drawing/2014/main" id="{4A90B037-6FB5-41A0-A188-20FF001D80E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00466" y="680501"/>
            <a:ext cx="591259" cy="556955"/>
          </a:xfrm>
          <a:prstGeom prst="rect">
            <a:avLst/>
          </a:prstGeom>
        </p:spPr>
      </p:pic>
    </p:spTree>
    <p:extLst>
      <p:ext uri="{BB962C8B-B14F-4D97-AF65-F5344CB8AC3E}">
        <p14:creationId xmlns:p14="http://schemas.microsoft.com/office/powerpoint/2010/main" val="2282807702"/>
      </p:ext>
    </p:extLst>
  </p:cSld>
  <p:clrMapOvr>
    <a:masterClrMapping/>
  </p:clrMapOvr>
</p:sld>
</file>

<file path=ppt/theme/theme1.xml><?xml version="1.0" encoding="utf-8"?>
<a:theme xmlns:a="http://schemas.openxmlformats.org/drawingml/2006/main" name="1_Office Theme">
  <a:themeElements>
    <a:clrScheme name="MS-Theme-Flower">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MS-Theme-Flower">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rn Conference Presentation_Win32_SB v2" id="{B53486CA-0B12-407E-B210-0E27351771A7}" vid="{766347BD-4DDC-47ED-977F-A882BCAC92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3727AFF1DF3E4EA8041DD4F068955E" ma:contentTypeVersion="18" ma:contentTypeDescription="Create a new document." ma:contentTypeScope="" ma:versionID="16abd74deadcbd73bb619c01289b0d9c">
  <xsd:schema xmlns:xsd="http://www.w3.org/2001/XMLSchema" xmlns:xs="http://www.w3.org/2001/XMLSchema" xmlns:p="http://schemas.microsoft.com/office/2006/metadata/properties" xmlns:ns2="dbe4802c-fa7e-493c-9d23-852354079e6c" xmlns:ns3="83ebce4f-d2b3-49b4-b0dc-4f8cc5f24958" targetNamespace="http://schemas.microsoft.com/office/2006/metadata/properties" ma:root="true" ma:fieldsID="2f242e6dfc1dfc54b3a9fb186f7c0404" ns2:_="" ns3:_="">
    <xsd:import namespace="dbe4802c-fa7e-493c-9d23-852354079e6c"/>
    <xsd:import namespace="83ebce4f-d2b3-49b4-b0dc-4f8cc5f249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4802c-fa7e-493c-9d23-852354079e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21ec54-5c1f-4323-b38e-9ab34920dde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ebce4f-d2b3-49b4-b0dc-4f8cc5f249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b41047d-f8db-49e4-a686-54d7950fadb2}" ma:internalName="TaxCatchAll" ma:showField="CatchAllData" ma:web="83ebce4f-d2b3-49b4-b0dc-4f8cc5f249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79C5DB-AE74-45AA-B233-C126622CA97A}"/>
</file>

<file path=customXml/itemProps2.xml><?xml version="1.0" encoding="utf-8"?>
<ds:datastoreItem xmlns:ds="http://schemas.openxmlformats.org/officeDocument/2006/customXml" ds:itemID="{2008D52A-B00E-4084-9990-3FB5AF14D050}"/>
</file>

<file path=docProps/app.xml><?xml version="1.0" encoding="utf-8"?>
<Properties xmlns="http://schemas.openxmlformats.org/officeDocument/2006/extended-properties" xmlns:vt="http://schemas.openxmlformats.org/officeDocument/2006/docPropsVTypes">
  <TotalTime>19</TotalTime>
  <Words>711</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Garamond</vt:lpstr>
      <vt:lpstr>Wingdings</vt:lpstr>
      <vt:lpstr>1_Office Theme</vt:lpstr>
      <vt:lpstr>IVF Alabama Act 2024-20</vt:lpstr>
      <vt:lpstr>IVF – Underlying action </vt:lpstr>
      <vt:lpstr>IVF – Supreme Court opinion</vt:lpstr>
      <vt:lpstr>IVF – Legislative Act 2024-20</vt:lpstr>
      <vt:lpstr>IVF – Legislative Act 2024-20</vt:lpstr>
      <vt:lpstr>IVF – Legislative Act 2024-20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IVF Act 2024-20</dc:title>
  <dc:creator>Brandy Boone</dc:creator>
  <cp:lastModifiedBy>Brandy Boone</cp:lastModifiedBy>
  <cp:revision>3</cp:revision>
  <dcterms:created xsi:type="dcterms:W3CDTF">2024-07-30T20:29:47Z</dcterms:created>
  <dcterms:modified xsi:type="dcterms:W3CDTF">2024-09-16T18:03:38Z</dcterms:modified>
</cp:coreProperties>
</file>