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6" r:id="rId4"/>
    <p:sldId id="264" r:id="rId5"/>
    <p:sldId id="263" r:id="rId6"/>
    <p:sldId id="258" r:id="rId7"/>
    <p:sldId id="261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9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3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7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9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6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2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8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4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bertkane@isms.or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CF3F39-1685-6A90-F7F0-49C3E40D3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1974"/>
            <a:ext cx="9144000" cy="115266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Medical Malpractice Insurance: 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Association Opportunities</a:t>
            </a:r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D791F560-4795-8538-9CB7-B00DDCAAB6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3287" b="19806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561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1D8D58-B740-2B8B-A557-83D844C9C61D}"/>
              </a:ext>
            </a:extLst>
          </p:cNvPr>
          <p:cNvSpPr txBox="1"/>
          <p:nvPr/>
        </p:nvSpPr>
        <p:spPr>
          <a:xfrm>
            <a:off x="3322831" y="1443841"/>
            <a:ext cx="670291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Robert John Kane</a:t>
            </a:r>
            <a:endParaRPr lang="en-US" sz="32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Illinois State Medical Society </a:t>
            </a:r>
            <a:endParaRPr lang="en-US" sz="3200" b="1" kern="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ISMIE Mutual Insurance Company</a:t>
            </a:r>
            <a:endParaRPr lang="en-US" sz="32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Chief Legal Officer &amp; Chief Compliance Officer</a:t>
            </a:r>
            <a:endParaRPr lang="en-US" sz="32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7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D7CC0-3386-7C08-E636-7DD9CD2FC43C}"/>
              </a:ext>
            </a:extLst>
          </p:cNvPr>
          <p:cNvSpPr txBox="1"/>
          <p:nvPr/>
        </p:nvSpPr>
        <p:spPr>
          <a:xfrm>
            <a:off x="2961058" y="475448"/>
            <a:ext cx="70722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Brief History of Medical Societies and Tort Reform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Commercial Insurance Companies withdraw from Market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&gt;Late 1960s and early 1970s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&gt;Mid 1980s to 1980s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7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CD3477-7830-B870-906B-31D860E9ACB5}"/>
              </a:ext>
            </a:extLst>
          </p:cNvPr>
          <p:cNvSpPr txBox="1"/>
          <p:nvPr/>
        </p:nvSpPr>
        <p:spPr>
          <a:xfrm>
            <a:off x="2947051" y="538078"/>
            <a:ext cx="729923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Standard professional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iability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nsurance -- claims made or occurrence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Excess &amp; surplus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nsurance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overage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Alternative risk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ransfer market- captive (RRG, segregated cells)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1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32A85C-3B65-56C4-1CEE-ED1B3B6991CC}"/>
              </a:ext>
            </a:extLst>
          </p:cNvPr>
          <p:cNvSpPr txBox="1"/>
          <p:nvPr/>
        </p:nvSpPr>
        <p:spPr>
          <a:xfrm>
            <a:off x="857250" y="991275"/>
            <a:ext cx="111687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Medical Society Experience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&gt;Professional liability insurance very scarce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&gt;Physicians call on medical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ociety to assist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&gt;Societies endeavor to help 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&gt;Many societies create companies to cover member professional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liability.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9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39A36B-B5C6-3528-BEC3-A75CB5B0A0DE}"/>
              </a:ext>
            </a:extLst>
          </p:cNvPr>
          <p:cNvSpPr txBox="1"/>
          <p:nvPr/>
        </p:nvSpPr>
        <p:spPr>
          <a:xfrm>
            <a:off x="2622854" y="335845"/>
            <a:ext cx="789900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Illinois State Medical Society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ISMS Insurance Services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ISMS Inter-Insurance Exchange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 1980s “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occurrence”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“claims made”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 1990s conversion to mutual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nsurance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ompany 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1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226A33-E8E8-C6CF-E866-DF10D1579E42}"/>
              </a:ext>
            </a:extLst>
          </p:cNvPr>
          <p:cNvSpPr txBox="1"/>
          <p:nvPr/>
        </p:nvSpPr>
        <p:spPr>
          <a:xfrm>
            <a:off x="2438399" y="474345"/>
            <a:ext cx="886097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 &amp; Insurance Company Agreements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 premium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iscounts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 IP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oyalty agreements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Joint partnership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rives-MS membership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0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EF88-FCB5-E303-1FBB-A2AFF1D1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Thank You</a:t>
            </a:r>
            <a:br>
              <a:rPr lang="en-US" sz="5400" dirty="0">
                <a:solidFill>
                  <a:srgbClr val="0070C0"/>
                </a:solidFill>
              </a:rPr>
            </a:br>
            <a:br>
              <a:rPr lang="en-US" sz="5400" dirty="0">
                <a:solidFill>
                  <a:srgbClr val="0070C0"/>
                </a:solidFill>
              </a:rPr>
            </a:br>
            <a:br>
              <a:rPr lang="en-US" dirty="0"/>
            </a:br>
            <a:br>
              <a:rPr lang="en-US" dirty="0"/>
            </a:br>
            <a:r>
              <a:rPr lang="en-US" sz="2400" dirty="0">
                <a:solidFill>
                  <a:srgbClr val="0070C0"/>
                </a:solidFill>
              </a:rPr>
              <a:t>Robert John Kane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Illinois State Medical Society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&amp; ISMIE Mutual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  <a:hlinkClick r:id="rId2"/>
              </a:rPr>
              <a:t>robertkane@isms.org</a:t>
            </a:r>
            <a:br>
              <a:rPr lang="en-US" sz="1400" dirty="0">
                <a:solidFill>
                  <a:srgbClr val="0070C0"/>
                </a:solidFill>
              </a:rPr>
            </a:b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14331F-E683-1FCB-643A-DEA31F55EB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3956" y="2898897"/>
            <a:ext cx="501040" cy="7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5809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727AFF1DF3E4EA8041DD4F068955E" ma:contentTypeVersion="18" ma:contentTypeDescription="Create a new document." ma:contentTypeScope="" ma:versionID="16abd74deadcbd73bb619c01289b0d9c">
  <xsd:schema xmlns:xsd="http://www.w3.org/2001/XMLSchema" xmlns:xs="http://www.w3.org/2001/XMLSchema" xmlns:p="http://schemas.microsoft.com/office/2006/metadata/properties" xmlns:ns2="dbe4802c-fa7e-493c-9d23-852354079e6c" xmlns:ns3="83ebce4f-d2b3-49b4-b0dc-4f8cc5f24958" targetNamespace="http://schemas.microsoft.com/office/2006/metadata/properties" ma:root="true" ma:fieldsID="2f242e6dfc1dfc54b3a9fb186f7c0404" ns2:_="" ns3:_="">
    <xsd:import namespace="dbe4802c-fa7e-493c-9d23-852354079e6c"/>
    <xsd:import namespace="83ebce4f-d2b3-49b4-b0dc-4f8cc5f24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4802c-fa7e-493c-9d23-852354079e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21ec54-5c1f-4323-b38e-9ab34920dd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bce4f-d2b3-49b4-b0dc-4f8cc5f24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41047d-f8db-49e4-a686-54d7950fadb2}" ma:internalName="TaxCatchAll" ma:showField="CatchAllData" ma:web="83ebce4f-d2b3-49b4-b0dc-4f8cc5f249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CE67BE-BD55-4D6D-8A49-EABE26733012}"/>
</file>

<file path=customXml/itemProps2.xml><?xml version="1.0" encoding="utf-8"?>
<ds:datastoreItem xmlns:ds="http://schemas.openxmlformats.org/officeDocument/2006/customXml" ds:itemID="{22E9B17E-6B92-476F-BD6E-E0E25618F359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Elephant</vt:lpstr>
      <vt:lpstr>Times New Roman</vt:lpstr>
      <vt:lpstr>Wingdings</vt:lpstr>
      <vt:lpstr>BrushVTI</vt:lpstr>
      <vt:lpstr>Medical Malpractice Insurance:   Association Opportunities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  Robert John Kane Illinois State Medical Society &amp; ISMIE Mutual robertkane@isms.org </vt:lpstr>
    </vt:vector>
  </TitlesOfParts>
  <Company>ISMIE Mutual Insurance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Malpractice Insurance:   Association Opportunities</dc:title>
  <dc:creator>Gulley, Becky</dc:creator>
  <cp:lastModifiedBy>Maszinski, John</cp:lastModifiedBy>
  <cp:revision>7</cp:revision>
  <dcterms:created xsi:type="dcterms:W3CDTF">2024-09-12T17:39:46Z</dcterms:created>
  <dcterms:modified xsi:type="dcterms:W3CDTF">2024-09-16T21:10:14Z</dcterms:modified>
</cp:coreProperties>
</file>